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51206400" cy="288036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g6FZp7vxW4+dnnRNbIoykMqwlh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98" autoAdjust="0"/>
  </p:normalViewPr>
  <p:slideViewPr>
    <p:cSldViewPr snapToGrid="0">
      <p:cViewPr varScale="1">
        <p:scale>
          <a:sx n="21" d="100"/>
          <a:sy n="21" d="100"/>
        </p:scale>
        <p:origin x="466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0" name="Google Shape;54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5" name="Google Shape;5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5" name="Google Shape;42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1" name="Google Shape;49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0" name="Google Shape;53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6400800" y="4713925"/>
            <a:ext cx="38404800" cy="10027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Calibri"/>
              <a:buNone/>
              <a:defRPr sz="2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6400800" y="15128560"/>
            <a:ext cx="38404800" cy="69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0080"/>
              <a:buNone/>
              <a:defRPr sz="10080"/>
            </a:lvl1pPr>
            <a:lvl2pPr lvl="1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None/>
              <a:defRPr sz="8400"/>
            </a:lvl2pPr>
            <a:lvl3pPr lvl="2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None/>
              <a:defRPr sz="7560"/>
            </a:lvl3pPr>
            <a:lvl4pPr lvl="3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4pPr>
            <a:lvl5pPr lvl="4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5pPr>
            <a:lvl6pPr lvl="5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6pPr>
            <a:lvl7pPr lvl="6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7pPr>
            <a:lvl8pPr lvl="7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8pPr>
            <a:lvl9pPr lvl="8" algn="ctr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title"/>
          </p:nvPr>
        </p:nvSpPr>
        <p:spPr>
          <a:xfrm>
            <a:off x="352044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 rot="5400000">
            <a:off x="16465390" y="-5277325"/>
            <a:ext cx="18275620" cy="4416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title"/>
          </p:nvPr>
        </p:nvSpPr>
        <p:spPr>
          <a:xfrm rot="5400000">
            <a:off x="29960410" y="8217695"/>
            <a:ext cx="24409720" cy="11041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body" idx="1"/>
          </p:nvPr>
        </p:nvSpPr>
        <p:spPr>
          <a:xfrm rot="5400000">
            <a:off x="7557610" y="-2503645"/>
            <a:ext cx="24409720" cy="3248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352044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3520440" y="7667625"/>
            <a:ext cx="44165520" cy="1827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3493770" y="7180902"/>
            <a:ext cx="44165520" cy="1198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Calibri"/>
              <a:buNone/>
              <a:defRPr sz="2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3493770" y="19275747"/>
            <a:ext cx="44165520" cy="6300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rgbClr val="888888"/>
              </a:buClr>
              <a:buSzPts val="10080"/>
              <a:buNone/>
              <a:defRPr sz="1008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8400"/>
              <a:buNone/>
              <a:defRPr sz="84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7560"/>
              <a:buNone/>
              <a:defRPr sz="756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720"/>
              <a:buNone/>
              <a:defRPr sz="6719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>
            <a:spLocks noGrp="1"/>
          </p:cNvSpPr>
          <p:nvPr>
            <p:ph type="title"/>
          </p:nvPr>
        </p:nvSpPr>
        <p:spPr>
          <a:xfrm>
            <a:off x="352044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1"/>
          </p:nvPr>
        </p:nvSpPr>
        <p:spPr>
          <a:xfrm>
            <a:off x="3520440" y="7667625"/>
            <a:ext cx="21762720" cy="1827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2"/>
          </p:nvPr>
        </p:nvSpPr>
        <p:spPr>
          <a:xfrm>
            <a:off x="25923240" y="7667625"/>
            <a:ext cx="21762720" cy="1827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352711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body" idx="1"/>
          </p:nvPr>
        </p:nvSpPr>
        <p:spPr>
          <a:xfrm>
            <a:off x="3527112" y="7060885"/>
            <a:ext cx="21662705" cy="3460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0080"/>
              <a:buNone/>
              <a:defRPr sz="10080" b="1"/>
            </a:lvl1pPr>
            <a:lvl2pPr marL="914400" lvl="1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None/>
              <a:defRPr sz="8400" b="1"/>
            </a:lvl2pPr>
            <a:lvl3pPr marL="1371600" lvl="2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None/>
              <a:defRPr sz="7560" b="1"/>
            </a:lvl3pPr>
            <a:lvl4pPr marL="1828800" lvl="3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4pPr>
            <a:lvl5pPr marL="2286000" lvl="4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5pPr>
            <a:lvl6pPr marL="2743200" lvl="5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6pPr>
            <a:lvl7pPr marL="3200400" lvl="6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7pPr>
            <a:lvl8pPr marL="3657600" lvl="7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8pPr>
            <a:lvl9pPr marL="4114800" lvl="8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2"/>
          </p:nvPr>
        </p:nvSpPr>
        <p:spPr>
          <a:xfrm>
            <a:off x="3527112" y="10521315"/>
            <a:ext cx="21662705" cy="15475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3"/>
          </p:nvPr>
        </p:nvSpPr>
        <p:spPr>
          <a:xfrm>
            <a:off x="25923240" y="7060885"/>
            <a:ext cx="21769390" cy="3460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0080"/>
              <a:buNone/>
              <a:defRPr sz="10080" b="1"/>
            </a:lvl1pPr>
            <a:lvl2pPr marL="914400" lvl="1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None/>
              <a:defRPr sz="8400" b="1"/>
            </a:lvl2pPr>
            <a:lvl3pPr marL="1371600" lvl="2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None/>
              <a:defRPr sz="7560" b="1"/>
            </a:lvl3pPr>
            <a:lvl4pPr marL="1828800" lvl="3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4pPr>
            <a:lvl5pPr marL="2286000" lvl="4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5pPr>
            <a:lvl6pPr marL="2743200" lvl="5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6pPr>
            <a:lvl7pPr marL="3200400" lvl="6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7pPr>
            <a:lvl8pPr marL="3657600" lvl="7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8pPr>
            <a:lvl9pPr marL="4114800" lvl="8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 b="1"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4"/>
          </p:nvPr>
        </p:nvSpPr>
        <p:spPr>
          <a:xfrm>
            <a:off x="25923240" y="10521315"/>
            <a:ext cx="21769390" cy="15475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>
            <a:spLocks noGrp="1"/>
          </p:cNvSpPr>
          <p:nvPr>
            <p:ph type="title"/>
          </p:nvPr>
        </p:nvSpPr>
        <p:spPr>
          <a:xfrm>
            <a:off x="352044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title"/>
          </p:nvPr>
        </p:nvSpPr>
        <p:spPr>
          <a:xfrm>
            <a:off x="3527112" y="1920240"/>
            <a:ext cx="16515395" cy="672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Calibri"/>
              <a:buNone/>
              <a:defRPr sz="1343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21769390" y="4147187"/>
            <a:ext cx="25923240" cy="20469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108204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3440"/>
              <a:buChar char="•"/>
              <a:defRPr sz="13439"/>
            </a:lvl1pPr>
            <a:lvl2pPr marL="914400" lvl="1" indent="-97536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760"/>
              <a:buChar char="•"/>
              <a:defRPr sz="11760"/>
            </a:lvl2pPr>
            <a:lvl3pPr marL="1371600" lvl="2" indent="-86868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080"/>
              <a:buChar char="•"/>
              <a:defRPr sz="10080"/>
            </a:lvl3pPr>
            <a:lvl4pPr marL="1828800" lvl="3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4pPr>
            <a:lvl5pPr marL="2286000" lvl="4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5pPr>
            <a:lvl6pPr marL="2743200" lvl="5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6pPr>
            <a:lvl7pPr marL="3200400" lvl="6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7pPr>
            <a:lvl8pPr marL="3657600" lvl="7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8pPr>
            <a:lvl9pPr marL="4114800" lvl="8" indent="-762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Char char="•"/>
              <a:defRPr sz="84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3527112" y="8641080"/>
            <a:ext cx="16515395" cy="1600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1pPr>
            <a:lvl2pPr marL="914400" lvl="1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5880"/>
              <a:buNone/>
              <a:defRPr sz="5880"/>
            </a:lvl2pPr>
            <a:lvl3pPr marL="1371600" lvl="2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5040"/>
              <a:buNone/>
              <a:defRPr sz="5040"/>
            </a:lvl3pPr>
            <a:lvl4pPr marL="1828800" lvl="3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4pPr>
            <a:lvl5pPr marL="2286000" lvl="4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5pPr>
            <a:lvl6pPr marL="2743200" lvl="5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6pPr>
            <a:lvl7pPr marL="3200400" lvl="6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7pPr>
            <a:lvl8pPr marL="3657600" lvl="7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8pPr>
            <a:lvl9pPr marL="4114800" lvl="8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3527112" y="1920240"/>
            <a:ext cx="16515395" cy="672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Calibri"/>
              <a:buNone/>
              <a:defRPr sz="1343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21769390" y="4147187"/>
            <a:ext cx="25923240" cy="204692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3527112" y="8641080"/>
            <a:ext cx="16515395" cy="1600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1pPr>
            <a:lvl2pPr marL="914400" lvl="1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5880"/>
              <a:buNone/>
              <a:defRPr sz="5880"/>
            </a:lvl2pPr>
            <a:lvl3pPr marL="1371600" lvl="2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5040"/>
              <a:buNone/>
              <a:defRPr sz="5040"/>
            </a:lvl3pPr>
            <a:lvl4pPr marL="1828800" lvl="3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4pPr>
            <a:lvl5pPr marL="2286000" lvl="4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5pPr>
            <a:lvl6pPr marL="2743200" lvl="5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6pPr>
            <a:lvl7pPr marL="3200400" lvl="6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7pPr>
            <a:lvl8pPr marL="3657600" lvl="7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8pPr>
            <a:lvl9pPr marL="4114800" lvl="8" indent="-228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3520440" y="1533527"/>
            <a:ext cx="44165520" cy="556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480"/>
              <a:buFont typeface="Calibri"/>
              <a:buNone/>
              <a:defRPr sz="18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3520440" y="7667625"/>
            <a:ext cx="44165520" cy="1827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975360" algn="l" rtl="0">
              <a:lnSpc>
                <a:spcPct val="90000"/>
              </a:lnSpc>
              <a:spcBef>
                <a:spcPts val="4200"/>
              </a:spcBef>
              <a:spcAft>
                <a:spcPts val="0"/>
              </a:spcAft>
              <a:buClr>
                <a:schemeClr val="dk1"/>
              </a:buClr>
              <a:buSzPts val="11760"/>
              <a:buFont typeface="Arial"/>
              <a:buChar char="•"/>
              <a:defRPr sz="117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86868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080"/>
              <a:buFont typeface="Arial"/>
              <a:buChar char="•"/>
              <a:defRPr sz="100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7620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sz="8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70866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70866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70866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70866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70866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708659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560"/>
              <a:buFont typeface="Arial"/>
              <a:buChar char="•"/>
              <a:defRPr sz="75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352044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16962120" y="26696672"/>
            <a:ext cx="1728216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36164520" y="26696672"/>
            <a:ext cx="11521440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504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21484425" y="11372839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29167731" y="17737375"/>
            <a:ext cx="3000772" cy="329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24505656" y="3250436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 txBox="1"/>
          <p:nvPr/>
        </p:nvSpPr>
        <p:spPr>
          <a:xfrm>
            <a:off x="38740278" y="19073546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38408077" y="5332077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40263333" y="11856538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1198041" y="21584050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12049156" y="15343878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32897926" y="3575435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20576201" y="10126288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4016405" y="1460194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9495883" y="1492870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28338140" y="16598817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3339669" y="2086043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21900533" y="22382694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/>
          </a:p>
        </p:txBody>
      </p:sp>
      <p:sp>
        <p:nvSpPr>
          <p:cNvPr id="104" name="Google Shape;104;p1"/>
          <p:cNvSpPr txBox="1"/>
          <p:nvPr/>
        </p:nvSpPr>
        <p:spPr>
          <a:xfrm>
            <a:off x="27018127" y="22516068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32753882" y="4859685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37650121" y="6707951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37601127" y="20416637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7501116" y="9388774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10186033" y="3103275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5894606" y="3250436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0705082" y="13304325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1839618" y="22843510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11713350" y="16650132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22398113" y="23786328"/>
            <a:ext cx="2471081" cy="328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27704798" y="23786328"/>
            <a:ext cx="2660722" cy="3464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"/>
          <p:cNvSpPr txBox="1"/>
          <p:nvPr/>
        </p:nvSpPr>
        <p:spPr>
          <a:xfrm>
            <a:off x="6175481" y="7787780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Numerianus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"/>
          <p:cNvSpPr/>
          <p:nvPr/>
        </p:nvSpPr>
        <p:spPr>
          <a:xfrm>
            <a:off x="1793630" y="24901681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"/>
          <p:cNvSpPr txBox="1"/>
          <p:nvPr/>
        </p:nvSpPr>
        <p:spPr>
          <a:xfrm>
            <a:off x="3169220" y="24776995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 César</a:t>
            </a:r>
            <a:endParaRPr/>
          </a:p>
        </p:txBody>
      </p:sp>
      <p:sp>
        <p:nvSpPr>
          <p:cNvPr id="119" name="Google Shape;119;p1"/>
          <p:cNvSpPr/>
          <p:nvPr/>
        </p:nvSpPr>
        <p:spPr>
          <a:xfrm>
            <a:off x="28382676" y="2171900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"/>
          <p:cNvSpPr/>
          <p:nvPr/>
        </p:nvSpPr>
        <p:spPr>
          <a:xfrm>
            <a:off x="14599075" y="15423391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"/>
          <p:cNvSpPr/>
          <p:nvPr/>
        </p:nvSpPr>
        <p:spPr>
          <a:xfrm>
            <a:off x="42236381" y="19235942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"/>
          <p:cNvSpPr/>
          <p:nvPr/>
        </p:nvSpPr>
        <p:spPr>
          <a:xfrm>
            <a:off x="1793630" y="26083250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3169220" y="25958564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Contre César</a:t>
            </a:r>
            <a:endParaRPr/>
          </a:p>
        </p:txBody>
      </p:sp>
      <p:sp>
        <p:nvSpPr>
          <p:cNvPr id="124" name="Google Shape;124;p1"/>
          <p:cNvSpPr/>
          <p:nvPr/>
        </p:nvSpPr>
        <p:spPr>
          <a:xfrm>
            <a:off x="15769030" y="21708735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"/>
          <p:cNvSpPr/>
          <p:nvPr/>
        </p:nvSpPr>
        <p:spPr>
          <a:xfrm>
            <a:off x="25511788" y="10250973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"/>
          <p:cNvSpPr/>
          <p:nvPr/>
        </p:nvSpPr>
        <p:spPr>
          <a:xfrm>
            <a:off x="45647858" y="12031158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34100879" y="3999526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30190955" y="24691551"/>
            <a:ext cx="3000772" cy="329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26474639" y="2343295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"/>
          <p:cNvSpPr txBox="1"/>
          <p:nvPr/>
        </p:nvSpPr>
        <p:spPr>
          <a:xfrm>
            <a:off x="38009363" y="27254313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2"/>
          <p:cNvSpPr txBox="1"/>
          <p:nvPr/>
        </p:nvSpPr>
        <p:spPr>
          <a:xfrm>
            <a:off x="44150505" y="10256002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"/>
          <p:cNvSpPr txBox="1"/>
          <p:nvPr/>
        </p:nvSpPr>
        <p:spPr>
          <a:xfrm>
            <a:off x="41271148" y="21723716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"/>
          <p:cNvSpPr txBox="1"/>
          <p:nvPr/>
        </p:nvSpPr>
        <p:spPr>
          <a:xfrm>
            <a:off x="8940014" y="26666162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"/>
          <p:cNvSpPr txBox="1"/>
          <p:nvPr/>
        </p:nvSpPr>
        <p:spPr>
          <a:xfrm>
            <a:off x="5398965" y="14636092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/>
          </a:p>
        </p:txBody>
      </p:sp>
      <p:sp>
        <p:nvSpPr>
          <p:cNvPr id="140" name="Google Shape;140;p2"/>
          <p:cNvSpPr txBox="1"/>
          <p:nvPr/>
        </p:nvSpPr>
        <p:spPr>
          <a:xfrm>
            <a:off x="39931438" y="5115298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33192655" y="2752975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"/>
          <p:cNvSpPr txBox="1"/>
          <p:nvPr/>
        </p:nvSpPr>
        <p:spPr>
          <a:xfrm>
            <a:off x="17652608" y="553053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2"/>
          <p:cNvSpPr txBox="1"/>
          <p:nvPr/>
        </p:nvSpPr>
        <p:spPr>
          <a:xfrm>
            <a:off x="9519531" y="1142570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"/>
          <p:cNvSpPr txBox="1"/>
          <p:nvPr/>
        </p:nvSpPr>
        <p:spPr>
          <a:xfrm>
            <a:off x="29284365" y="28134657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"/>
          <p:cNvSpPr txBox="1"/>
          <p:nvPr/>
        </p:nvSpPr>
        <p:spPr>
          <a:xfrm>
            <a:off x="25308652" y="1178902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"/>
          <p:cNvSpPr txBox="1"/>
          <p:nvPr/>
        </p:nvSpPr>
        <p:spPr>
          <a:xfrm>
            <a:off x="16056608" y="27909652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/>
          </a:p>
        </p:txBody>
      </p:sp>
      <p:sp>
        <p:nvSpPr>
          <p:cNvPr id="147" name="Google Shape;147;p2"/>
          <p:cNvSpPr txBox="1"/>
          <p:nvPr/>
        </p:nvSpPr>
        <p:spPr>
          <a:xfrm>
            <a:off x="21415801" y="27909652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8" name="Google Shape;148;p2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39787394" y="6399548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43392549" y="11631876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36567972" y="23233424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5063159" y="9091722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10209681" y="2752975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19530809" y="2343295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1728637" y="17511371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0115658" y="22052729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5063159" y="15942346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16181580" y="24081632"/>
            <a:ext cx="2927174" cy="388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22890097" y="24523476"/>
            <a:ext cx="2660722" cy="3464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"/>
          <p:cNvSpPr txBox="1"/>
          <p:nvPr/>
        </p:nvSpPr>
        <p:spPr>
          <a:xfrm>
            <a:off x="3737524" y="7490728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Numerianus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"/>
          <p:cNvSpPr/>
          <p:nvPr/>
        </p:nvSpPr>
        <p:spPr>
          <a:xfrm>
            <a:off x="1793630" y="24901681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"/>
          <p:cNvSpPr txBox="1"/>
          <p:nvPr/>
        </p:nvSpPr>
        <p:spPr>
          <a:xfrm>
            <a:off x="3169220" y="24776995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 César</a:t>
            </a:r>
            <a:endParaRPr/>
          </a:p>
        </p:txBody>
      </p:sp>
      <p:sp>
        <p:nvSpPr>
          <p:cNvPr id="162" name="Google Shape;162;p2"/>
          <p:cNvSpPr/>
          <p:nvPr/>
        </p:nvSpPr>
        <p:spPr>
          <a:xfrm>
            <a:off x="30351659" y="1264759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"/>
          <p:cNvSpPr/>
          <p:nvPr/>
        </p:nvSpPr>
        <p:spPr>
          <a:xfrm>
            <a:off x="7948884" y="14715605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"/>
          <p:cNvSpPr/>
          <p:nvPr/>
        </p:nvSpPr>
        <p:spPr>
          <a:xfrm>
            <a:off x="41728637" y="27460698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2"/>
          <p:cNvSpPr/>
          <p:nvPr/>
        </p:nvSpPr>
        <p:spPr>
          <a:xfrm>
            <a:off x="1793630" y="26083250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"/>
          <p:cNvSpPr txBox="1"/>
          <p:nvPr/>
        </p:nvSpPr>
        <p:spPr>
          <a:xfrm>
            <a:off x="3169220" y="25958564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Contre César</a:t>
            </a:r>
            <a:endParaRPr/>
          </a:p>
        </p:txBody>
      </p:sp>
      <p:sp>
        <p:nvSpPr>
          <p:cNvPr id="167" name="Google Shape;167;p2"/>
          <p:cNvSpPr/>
          <p:nvPr/>
        </p:nvSpPr>
        <p:spPr>
          <a:xfrm>
            <a:off x="13370808" y="27235693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38128242" y="2877660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"/>
          <p:cNvSpPr/>
          <p:nvPr/>
        </p:nvSpPr>
        <p:spPr>
          <a:xfrm>
            <a:off x="47070144" y="21848401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0" name="Google Shape;170;p2"/>
          <p:cNvCxnSpPr/>
          <p:nvPr/>
        </p:nvCxnSpPr>
        <p:spPr>
          <a:xfrm>
            <a:off x="994324" y="1478222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71" name="Google Shape;171;p2"/>
          <p:cNvCxnSpPr/>
          <p:nvPr/>
        </p:nvCxnSpPr>
        <p:spPr>
          <a:xfrm>
            <a:off x="1029276" y="5871034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72" name="Google Shape;172;p2"/>
          <p:cNvSpPr txBox="1"/>
          <p:nvPr/>
        </p:nvSpPr>
        <p:spPr>
          <a:xfrm>
            <a:off x="4420707" y="5389005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Mort</a:t>
            </a:r>
            <a:endParaRPr/>
          </a:p>
        </p:txBody>
      </p:sp>
      <p:sp>
        <p:nvSpPr>
          <p:cNvPr id="173" name="Google Shape;173;p2"/>
          <p:cNvSpPr txBox="1"/>
          <p:nvPr/>
        </p:nvSpPr>
        <p:spPr>
          <a:xfrm>
            <a:off x="4108361" y="901070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complot C</a:t>
            </a:r>
            <a:endParaRPr/>
          </a:p>
        </p:txBody>
      </p:sp>
      <p:cxnSp>
        <p:nvCxnSpPr>
          <p:cNvPr id="174" name="Google Shape;174;p2"/>
          <p:cNvCxnSpPr/>
          <p:nvPr/>
        </p:nvCxnSpPr>
        <p:spPr>
          <a:xfrm>
            <a:off x="1029276" y="6852473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none" w="sm" len="sm"/>
          </a:ln>
        </p:spPr>
      </p:cxnSp>
      <p:sp>
        <p:nvSpPr>
          <p:cNvPr id="175" name="Google Shape;175;p2"/>
          <p:cNvSpPr txBox="1"/>
          <p:nvPr/>
        </p:nvSpPr>
        <p:spPr>
          <a:xfrm>
            <a:off x="4406093" y="6390808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Trahison</a:t>
            </a:r>
            <a:endParaRPr/>
          </a:p>
        </p:txBody>
      </p:sp>
      <p:cxnSp>
        <p:nvCxnSpPr>
          <p:cNvPr id="176" name="Google Shape;176;p2"/>
          <p:cNvCxnSpPr/>
          <p:nvPr/>
        </p:nvCxnSpPr>
        <p:spPr>
          <a:xfrm rot="10800000">
            <a:off x="20750787" y="5576963"/>
            <a:ext cx="3146999" cy="19324718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177" name="Google Shape;177;p2"/>
          <p:cNvCxnSpPr/>
          <p:nvPr/>
        </p:nvCxnSpPr>
        <p:spPr>
          <a:xfrm flipH="1">
            <a:off x="17186169" y="26881894"/>
            <a:ext cx="6711617" cy="707598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178" name="Google Shape;178;p2"/>
          <p:cNvCxnSpPr/>
          <p:nvPr/>
        </p:nvCxnSpPr>
        <p:spPr>
          <a:xfrm rot="10800000">
            <a:off x="21415801" y="5172386"/>
            <a:ext cx="13320930" cy="1750214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79" name="Google Shape;179;p2"/>
          <p:cNvCxnSpPr/>
          <p:nvPr/>
        </p:nvCxnSpPr>
        <p:spPr>
          <a:xfrm rot="10800000">
            <a:off x="12198237" y="5742116"/>
            <a:ext cx="22690894" cy="1332884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0" name="Google Shape;180;p2"/>
          <p:cNvCxnSpPr/>
          <p:nvPr/>
        </p:nvCxnSpPr>
        <p:spPr>
          <a:xfrm flipH="1">
            <a:off x="12032583" y="7227400"/>
            <a:ext cx="23008948" cy="16594334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1" name="Google Shape;181;p2"/>
          <p:cNvCxnSpPr/>
          <p:nvPr/>
        </p:nvCxnSpPr>
        <p:spPr>
          <a:xfrm>
            <a:off x="35193931" y="7379800"/>
            <a:ext cx="6960096" cy="10572018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2" name="Google Shape;182;p2"/>
          <p:cNvCxnSpPr/>
          <p:nvPr/>
        </p:nvCxnSpPr>
        <p:spPr>
          <a:xfrm flipH="1">
            <a:off x="7215386" y="5549365"/>
            <a:ext cx="20524997" cy="11397416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3" name="Google Shape;183;p2"/>
          <p:cNvCxnSpPr/>
          <p:nvPr/>
        </p:nvCxnSpPr>
        <p:spPr>
          <a:xfrm>
            <a:off x="27892783" y="5701765"/>
            <a:ext cx="9904434" cy="17929449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4" name="Google Shape;184;p2"/>
          <p:cNvCxnSpPr/>
          <p:nvPr/>
        </p:nvCxnSpPr>
        <p:spPr>
          <a:xfrm rot="10800000">
            <a:off x="28601829" y="4831948"/>
            <a:ext cx="6886747" cy="1885981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85" name="Google Shape;185;p2"/>
          <p:cNvCxnSpPr/>
          <p:nvPr/>
        </p:nvCxnSpPr>
        <p:spPr>
          <a:xfrm>
            <a:off x="27927748" y="5115298"/>
            <a:ext cx="15752437" cy="8958960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186" name="Google Shape;186;p2"/>
          <p:cNvCxnSpPr/>
          <p:nvPr/>
        </p:nvCxnSpPr>
        <p:spPr>
          <a:xfrm>
            <a:off x="994324" y="2583761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2"/>
          <p:cNvSpPr txBox="1"/>
          <p:nvPr/>
        </p:nvSpPr>
        <p:spPr>
          <a:xfrm>
            <a:off x="4108361" y="2006609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questeur</a:t>
            </a:r>
            <a:endParaRPr/>
          </a:p>
        </p:txBody>
      </p:sp>
      <p:cxnSp>
        <p:nvCxnSpPr>
          <p:cNvPr id="188" name="Google Shape;188;p2"/>
          <p:cNvCxnSpPr/>
          <p:nvPr/>
        </p:nvCxnSpPr>
        <p:spPr>
          <a:xfrm>
            <a:off x="889109" y="3746302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89" name="Google Shape;189;p2"/>
          <p:cNvSpPr txBox="1"/>
          <p:nvPr/>
        </p:nvSpPr>
        <p:spPr>
          <a:xfrm>
            <a:off x="4072456" y="3249373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amour caché</a:t>
            </a:r>
            <a:endParaRPr/>
          </a:p>
        </p:txBody>
      </p:sp>
      <p:cxnSp>
        <p:nvCxnSpPr>
          <p:cNvPr id="190" name="Google Shape;190;p2"/>
          <p:cNvCxnSpPr/>
          <p:nvPr/>
        </p:nvCxnSpPr>
        <p:spPr>
          <a:xfrm flipH="1">
            <a:off x="24829477" y="26083250"/>
            <a:ext cx="5943600" cy="247472"/>
          </a:xfrm>
          <a:prstGeom prst="straightConnector1">
            <a:avLst/>
          </a:prstGeom>
          <a:noFill/>
          <a:ln w="127000" cap="flat" cmpd="sng">
            <a:solidFill>
              <a:srgbClr val="7030A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91" name="Google Shape;191;p2"/>
          <p:cNvCxnSpPr/>
          <p:nvPr/>
        </p:nvCxnSpPr>
        <p:spPr>
          <a:xfrm>
            <a:off x="18184654" y="26076593"/>
            <a:ext cx="4839325" cy="56030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92" name="Google Shape;192;p2"/>
          <p:cNvCxnSpPr/>
          <p:nvPr/>
        </p:nvCxnSpPr>
        <p:spPr>
          <a:xfrm rot="10800000">
            <a:off x="28601829" y="5239282"/>
            <a:ext cx="13190385" cy="13566964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93" name="Google Shape;193;p2"/>
          <p:cNvCxnSpPr/>
          <p:nvPr/>
        </p:nvCxnSpPr>
        <p:spPr>
          <a:xfrm rot="10800000">
            <a:off x="7387894" y="18806246"/>
            <a:ext cx="3165321" cy="4079615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94" name="Google Shape;194;p2"/>
          <p:cNvCxnSpPr/>
          <p:nvPr/>
        </p:nvCxnSpPr>
        <p:spPr>
          <a:xfrm rot="10800000">
            <a:off x="28960361" y="5113721"/>
            <a:ext cx="14971545" cy="8150416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195" name="Google Shape;195;p2"/>
          <p:cNvCxnSpPr/>
          <p:nvPr/>
        </p:nvCxnSpPr>
        <p:spPr>
          <a:xfrm>
            <a:off x="21158723" y="5479119"/>
            <a:ext cx="3497379" cy="19422562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sp>
        <p:nvSpPr>
          <p:cNvPr id="196" name="Google Shape;196;p2"/>
          <p:cNvSpPr/>
          <p:nvPr/>
        </p:nvSpPr>
        <p:spPr>
          <a:xfrm>
            <a:off x="1793629" y="23733816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"/>
          <p:cNvSpPr txBox="1"/>
          <p:nvPr/>
        </p:nvSpPr>
        <p:spPr>
          <a:xfrm>
            <a:off x="3180497" y="23631214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Fuite</a:t>
            </a:r>
            <a:endParaRPr/>
          </a:p>
        </p:txBody>
      </p:sp>
      <p:sp>
        <p:nvSpPr>
          <p:cNvPr id="198" name="Google Shape;198;p2"/>
          <p:cNvSpPr/>
          <p:nvPr/>
        </p:nvSpPr>
        <p:spPr>
          <a:xfrm>
            <a:off x="19256625" y="27967598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"/>
          <p:cNvSpPr/>
          <p:nvPr/>
        </p:nvSpPr>
        <p:spPr>
          <a:xfrm>
            <a:off x="27104225" y="27987977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"/>
          <p:cNvSpPr/>
          <p:nvPr/>
        </p:nvSpPr>
        <p:spPr>
          <a:xfrm>
            <a:off x="34586223" y="27987977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1" name="Google Shape;201;p2"/>
          <p:cNvCxnSpPr/>
          <p:nvPr/>
        </p:nvCxnSpPr>
        <p:spPr>
          <a:xfrm>
            <a:off x="11850955" y="5884292"/>
            <a:ext cx="11149753" cy="18892703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2" name="Google Shape;202;p2"/>
          <p:cNvCxnSpPr/>
          <p:nvPr/>
        </p:nvCxnSpPr>
        <p:spPr>
          <a:xfrm flipH="1">
            <a:off x="7526215" y="7487298"/>
            <a:ext cx="26988810" cy="3900625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3" name="Google Shape;203;p2"/>
          <p:cNvCxnSpPr/>
          <p:nvPr/>
        </p:nvCxnSpPr>
        <p:spPr>
          <a:xfrm flipH="1">
            <a:off x="7678615" y="6054420"/>
            <a:ext cx="2874600" cy="5485903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4" name="Google Shape;204;p2"/>
          <p:cNvCxnSpPr/>
          <p:nvPr/>
        </p:nvCxnSpPr>
        <p:spPr>
          <a:xfrm flipH="1">
            <a:off x="7831015" y="5432745"/>
            <a:ext cx="11872926" cy="6259978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5" name="Google Shape;205;p2"/>
          <p:cNvCxnSpPr/>
          <p:nvPr/>
        </p:nvCxnSpPr>
        <p:spPr>
          <a:xfrm rot="10800000">
            <a:off x="12543392" y="5268849"/>
            <a:ext cx="7171103" cy="85423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6" name="Google Shape;206;p2"/>
          <p:cNvCxnSpPr/>
          <p:nvPr/>
        </p:nvCxnSpPr>
        <p:spPr>
          <a:xfrm rot="10800000" flipH="1">
            <a:off x="7192149" y="5518899"/>
            <a:ext cx="27967749" cy="12559105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7" name="Google Shape;207;p2"/>
          <p:cNvCxnSpPr/>
          <p:nvPr/>
        </p:nvCxnSpPr>
        <p:spPr>
          <a:xfrm rot="10800000">
            <a:off x="35312298" y="5671299"/>
            <a:ext cx="3512408" cy="17716221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08" name="Google Shape;208;p2"/>
          <p:cNvCxnSpPr/>
          <p:nvPr/>
        </p:nvCxnSpPr>
        <p:spPr>
          <a:xfrm rot="10800000" flipH="1">
            <a:off x="31496143" y="7379800"/>
            <a:ext cx="4728743" cy="17841981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09" name="Google Shape;209;p2"/>
          <p:cNvCxnSpPr/>
          <p:nvPr/>
        </p:nvCxnSpPr>
        <p:spPr>
          <a:xfrm rot="10800000">
            <a:off x="36465086" y="5789233"/>
            <a:ext cx="3639565" cy="2259443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10" name="Google Shape;210;p2"/>
          <p:cNvCxnSpPr/>
          <p:nvPr/>
        </p:nvCxnSpPr>
        <p:spPr>
          <a:xfrm>
            <a:off x="6737182" y="19762888"/>
            <a:ext cx="3295236" cy="3607967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11" name="Google Shape;211;p2"/>
          <p:cNvCxnSpPr/>
          <p:nvPr/>
        </p:nvCxnSpPr>
        <p:spPr>
          <a:xfrm>
            <a:off x="864522" y="4768752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12" name="Google Shape;212;p2"/>
          <p:cNvSpPr txBox="1"/>
          <p:nvPr/>
        </p:nvSpPr>
        <p:spPr>
          <a:xfrm>
            <a:off x="4047869" y="4271823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loge</a:t>
            </a:r>
            <a:endParaRPr/>
          </a:p>
        </p:txBody>
      </p:sp>
      <p:cxnSp>
        <p:nvCxnSpPr>
          <p:cNvPr id="213" name="Google Shape;213;p2"/>
          <p:cNvCxnSpPr/>
          <p:nvPr/>
        </p:nvCxnSpPr>
        <p:spPr>
          <a:xfrm>
            <a:off x="7427136" y="18078004"/>
            <a:ext cx="4423819" cy="4807857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4" name="Google Shape;214;p2"/>
          <p:cNvCxnSpPr/>
          <p:nvPr/>
        </p:nvCxnSpPr>
        <p:spPr>
          <a:xfrm>
            <a:off x="7579536" y="18230404"/>
            <a:ext cx="34574491" cy="1873063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5" name="Google Shape;215;p2"/>
          <p:cNvCxnSpPr/>
          <p:nvPr/>
        </p:nvCxnSpPr>
        <p:spPr>
          <a:xfrm rot="10800000" flipH="1">
            <a:off x="7731936" y="14372493"/>
            <a:ext cx="36418569" cy="4010311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6" name="Google Shape;216;p2"/>
          <p:cNvCxnSpPr/>
          <p:nvPr/>
        </p:nvCxnSpPr>
        <p:spPr>
          <a:xfrm rot="10800000" flipH="1">
            <a:off x="11850955" y="20255867"/>
            <a:ext cx="30455472" cy="2249315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7" name="Google Shape;217;p2"/>
          <p:cNvCxnSpPr/>
          <p:nvPr/>
        </p:nvCxnSpPr>
        <p:spPr>
          <a:xfrm flipH="1">
            <a:off x="42458827" y="14678151"/>
            <a:ext cx="2468251" cy="5730116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8" name="Google Shape;218;p2"/>
          <p:cNvCxnSpPr/>
          <p:nvPr/>
        </p:nvCxnSpPr>
        <p:spPr>
          <a:xfrm flipH="1">
            <a:off x="11538857" y="14830551"/>
            <a:ext cx="33540621" cy="8556969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9" name="Google Shape;219;p2"/>
          <p:cNvCxnSpPr/>
          <p:nvPr/>
        </p:nvCxnSpPr>
        <p:spPr>
          <a:xfrm>
            <a:off x="21748817" y="5549365"/>
            <a:ext cx="15004574" cy="17735336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20" name="Google Shape;220;p2"/>
          <p:cNvCxnSpPr/>
          <p:nvPr/>
        </p:nvCxnSpPr>
        <p:spPr>
          <a:xfrm>
            <a:off x="13015539" y="6222318"/>
            <a:ext cx="23890252" cy="17214783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21" name="Google Shape;221;p2"/>
          <p:cNvCxnSpPr/>
          <p:nvPr/>
        </p:nvCxnSpPr>
        <p:spPr>
          <a:xfrm>
            <a:off x="7097019" y="18156329"/>
            <a:ext cx="29961172" cy="5433172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22" name="Google Shape;222;p2"/>
          <p:cNvCxnSpPr/>
          <p:nvPr/>
        </p:nvCxnSpPr>
        <p:spPr>
          <a:xfrm rot="10800000" flipH="1">
            <a:off x="11850955" y="23741901"/>
            <a:ext cx="25359636" cy="860874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23" name="Google Shape;223;p2"/>
          <p:cNvCxnSpPr/>
          <p:nvPr/>
        </p:nvCxnSpPr>
        <p:spPr>
          <a:xfrm flipH="1">
            <a:off x="37362991" y="15369036"/>
            <a:ext cx="6566578" cy="8525265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24" name="Google Shape;224;p2"/>
          <p:cNvCxnSpPr/>
          <p:nvPr/>
        </p:nvCxnSpPr>
        <p:spPr>
          <a:xfrm flipH="1">
            <a:off x="37515391" y="21135743"/>
            <a:ext cx="4547590" cy="2910958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34100879" y="3999526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30190955" y="24691551"/>
            <a:ext cx="3000772" cy="329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26474639" y="2343295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"/>
          <p:cNvSpPr txBox="1"/>
          <p:nvPr/>
        </p:nvSpPr>
        <p:spPr>
          <a:xfrm>
            <a:off x="38009363" y="27254313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 txBox="1"/>
          <p:nvPr/>
        </p:nvSpPr>
        <p:spPr>
          <a:xfrm>
            <a:off x="44150505" y="10256002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"/>
          <p:cNvSpPr txBox="1"/>
          <p:nvPr/>
        </p:nvSpPr>
        <p:spPr>
          <a:xfrm>
            <a:off x="41271148" y="21723716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"/>
          <p:cNvSpPr txBox="1"/>
          <p:nvPr/>
        </p:nvSpPr>
        <p:spPr>
          <a:xfrm>
            <a:off x="8940014" y="26666162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3"/>
          <p:cNvSpPr txBox="1"/>
          <p:nvPr/>
        </p:nvSpPr>
        <p:spPr>
          <a:xfrm>
            <a:off x="5398965" y="14636092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/>
          </a:p>
        </p:txBody>
      </p:sp>
      <p:sp>
        <p:nvSpPr>
          <p:cNvPr id="238" name="Google Shape;238;p3"/>
          <p:cNvSpPr txBox="1"/>
          <p:nvPr/>
        </p:nvSpPr>
        <p:spPr>
          <a:xfrm>
            <a:off x="39931438" y="5115298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"/>
          <p:cNvSpPr txBox="1"/>
          <p:nvPr/>
        </p:nvSpPr>
        <p:spPr>
          <a:xfrm>
            <a:off x="33192655" y="2752975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"/>
          <p:cNvSpPr txBox="1"/>
          <p:nvPr/>
        </p:nvSpPr>
        <p:spPr>
          <a:xfrm>
            <a:off x="17652608" y="553053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"/>
          <p:cNvSpPr txBox="1"/>
          <p:nvPr/>
        </p:nvSpPr>
        <p:spPr>
          <a:xfrm>
            <a:off x="9519531" y="1142570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"/>
          <p:cNvSpPr txBox="1"/>
          <p:nvPr/>
        </p:nvSpPr>
        <p:spPr>
          <a:xfrm>
            <a:off x="29284365" y="28134657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"/>
          <p:cNvSpPr txBox="1"/>
          <p:nvPr/>
        </p:nvSpPr>
        <p:spPr>
          <a:xfrm>
            <a:off x="25308652" y="1178902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"/>
          <p:cNvSpPr txBox="1"/>
          <p:nvPr/>
        </p:nvSpPr>
        <p:spPr>
          <a:xfrm>
            <a:off x="16056608" y="27909652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/>
          </a:p>
        </p:txBody>
      </p:sp>
      <p:sp>
        <p:nvSpPr>
          <p:cNvPr id="245" name="Google Shape;245;p3"/>
          <p:cNvSpPr txBox="1"/>
          <p:nvPr/>
        </p:nvSpPr>
        <p:spPr>
          <a:xfrm>
            <a:off x="21415801" y="27909652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6" name="Google Shape;246;p3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39787394" y="6399548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43392549" y="11631876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36567972" y="23233424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5063159" y="9091722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10209681" y="2752975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19530809" y="2343295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1728637" y="17511371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0115658" y="22052729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5063159" y="15942346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16181580" y="24687118"/>
            <a:ext cx="2471081" cy="328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22890097" y="24523476"/>
            <a:ext cx="2660722" cy="3464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"/>
          <p:cNvSpPr txBox="1"/>
          <p:nvPr/>
        </p:nvSpPr>
        <p:spPr>
          <a:xfrm>
            <a:off x="3737524" y="7490728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Numerianus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"/>
          <p:cNvSpPr/>
          <p:nvPr/>
        </p:nvSpPr>
        <p:spPr>
          <a:xfrm>
            <a:off x="1793630" y="24901681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"/>
          <p:cNvSpPr txBox="1"/>
          <p:nvPr/>
        </p:nvSpPr>
        <p:spPr>
          <a:xfrm>
            <a:off x="3169220" y="24776995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 César</a:t>
            </a:r>
            <a:endParaRPr/>
          </a:p>
        </p:txBody>
      </p:sp>
      <p:sp>
        <p:nvSpPr>
          <p:cNvPr id="260" name="Google Shape;260;p3"/>
          <p:cNvSpPr/>
          <p:nvPr/>
        </p:nvSpPr>
        <p:spPr>
          <a:xfrm>
            <a:off x="30351659" y="1264759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"/>
          <p:cNvSpPr/>
          <p:nvPr/>
        </p:nvSpPr>
        <p:spPr>
          <a:xfrm>
            <a:off x="7948884" y="14715605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3"/>
          <p:cNvSpPr/>
          <p:nvPr/>
        </p:nvSpPr>
        <p:spPr>
          <a:xfrm>
            <a:off x="41728637" y="27460698"/>
            <a:ext cx="797463" cy="673959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3"/>
          <p:cNvSpPr/>
          <p:nvPr/>
        </p:nvSpPr>
        <p:spPr>
          <a:xfrm>
            <a:off x="1793630" y="26083250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3"/>
          <p:cNvSpPr txBox="1"/>
          <p:nvPr/>
        </p:nvSpPr>
        <p:spPr>
          <a:xfrm>
            <a:off x="3169220" y="25958564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Contre César</a:t>
            </a:r>
            <a:endParaRPr/>
          </a:p>
        </p:txBody>
      </p:sp>
      <p:sp>
        <p:nvSpPr>
          <p:cNvPr id="265" name="Google Shape;265;p3"/>
          <p:cNvSpPr/>
          <p:nvPr/>
        </p:nvSpPr>
        <p:spPr>
          <a:xfrm>
            <a:off x="13370808" y="27235693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"/>
          <p:cNvSpPr/>
          <p:nvPr/>
        </p:nvSpPr>
        <p:spPr>
          <a:xfrm>
            <a:off x="38128242" y="2877660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"/>
          <p:cNvSpPr/>
          <p:nvPr/>
        </p:nvSpPr>
        <p:spPr>
          <a:xfrm>
            <a:off x="47070144" y="21848401"/>
            <a:ext cx="797463" cy="673959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8" name="Google Shape;268;p3"/>
          <p:cNvCxnSpPr/>
          <p:nvPr/>
        </p:nvCxnSpPr>
        <p:spPr>
          <a:xfrm>
            <a:off x="994324" y="1478222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69" name="Google Shape;269;p3"/>
          <p:cNvCxnSpPr/>
          <p:nvPr/>
        </p:nvCxnSpPr>
        <p:spPr>
          <a:xfrm>
            <a:off x="1029276" y="5871034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70" name="Google Shape;270;p3"/>
          <p:cNvSpPr txBox="1"/>
          <p:nvPr/>
        </p:nvSpPr>
        <p:spPr>
          <a:xfrm>
            <a:off x="4420707" y="5389005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Mort</a:t>
            </a:r>
            <a:endParaRPr/>
          </a:p>
        </p:txBody>
      </p:sp>
      <p:sp>
        <p:nvSpPr>
          <p:cNvPr id="271" name="Google Shape;271;p3"/>
          <p:cNvSpPr txBox="1"/>
          <p:nvPr/>
        </p:nvSpPr>
        <p:spPr>
          <a:xfrm>
            <a:off x="4108361" y="901070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complot C</a:t>
            </a:r>
            <a:endParaRPr/>
          </a:p>
        </p:txBody>
      </p:sp>
      <p:cxnSp>
        <p:nvCxnSpPr>
          <p:cNvPr id="272" name="Google Shape;272;p3"/>
          <p:cNvCxnSpPr/>
          <p:nvPr/>
        </p:nvCxnSpPr>
        <p:spPr>
          <a:xfrm>
            <a:off x="1029276" y="6852473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none" w="sm" len="sm"/>
          </a:ln>
        </p:spPr>
      </p:cxnSp>
      <p:sp>
        <p:nvSpPr>
          <p:cNvPr id="273" name="Google Shape;273;p3"/>
          <p:cNvSpPr txBox="1"/>
          <p:nvPr/>
        </p:nvSpPr>
        <p:spPr>
          <a:xfrm>
            <a:off x="4406093" y="6390808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Trahison</a:t>
            </a:r>
            <a:endParaRPr/>
          </a:p>
        </p:txBody>
      </p:sp>
      <p:cxnSp>
        <p:nvCxnSpPr>
          <p:cNvPr id="274" name="Google Shape;274;p3"/>
          <p:cNvCxnSpPr/>
          <p:nvPr/>
        </p:nvCxnSpPr>
        <p:spPr>
          <a:xfrm rot="10800000">
            <a:off x="20750787" y="5576963"/>
            <a:ext cx="3146999" cy="19324718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75" name="Google Shape;275;p3"/>
          <p:cNvCxnSpPr/>
          <p:nvPr/>
        </p:nvCxnSpPr>
        <p:spPr>
          <a:xfrm flipH="1">
            <a:off x="17186169" y="26881894"/>
            <a:ext cx="6711617" cy="707598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76" name="Google Shape;276;p3"/>
          <p:cNvCxnSpPr/>
          <p:nvPr/>
        </p:nvCxnSpPr>
        <p:spPr>
          <a:xfrm rot="10800000">
            <a:off x="21415801" y="5172386"/>
            <a:ext cx="13320930" cy="1750214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77" name="Google Shape;277;p3"/>
          <p:cNvCxnSpPr/>
          <p:nvPr/>
        </p:nvCxnSpPr>
        <p:spPr>
          <a:xfrm rot="10800000">
            <a:off x="12198237" y="5742116"/>
            <a:ext cx="22690894" cy="1332884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78" name="Google Shape;278;p3"/>
          <p:cNvCxnSpPr/>
          <p:nvPr/>
        </p:nvCxnSpPr>
        <p:spPr>
          <a:xfrm flipH="1">
            <a:off x="12032583" y="7227400"/>
            <a:ext cx="23008948" cy="16594334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79" name="Google Shape;279;p3"/>
          <p:cNvCxnSpPr/>
          <p:nvPr/>
        </p:nvCxnSpPr>
        <p:spPr>
          <a:xfrm>
            <a:off x="35193931" y="7379800"/>
            <a:ext cx="6960096" cy="10572018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80" name="Google Shape;280;p3"/>
          <p:cNvCxnSpPr/>
          <p:nvPr/>
        </p:nvCxnSpPr>
        <p:spPr>
          <a:xfrm flipH="1">
            <a:off x="7215386" y="5549365"/>
            <a:ext cx="20524997" cy="11397416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81" name="Google Shape;281;p3"/>
          <p:cNvCxnSpPr/>
          <p:nvPr/>
        </p:nvCxnSpPr>
        <p:spPr>
          <a:xfrm>
            <a:off x="27892783" y="5701765"/>
            <a:ext cx="9904434" cy="17929449"/>
          </a:xfrm>
          <a:prstGeom prst="straightConnector1">
            <a:avLst/>
          </a:prstGeom>
          <a:noFill/>
          <a:ln w="127000" cap="flat" cmpd="sng">
            <a:solidFill>
              <a:schemeClr val="accent1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82" name="Google Shape;282;p3"/>
          <p:cNvCxnSpPr/>
          <p:nvPr/>
        </p:nvCxnSpPr>
        <p:spPr>
          <a:xfrm>
            <a:off x="27927748" y="5115298"/>
            <a:ext cx="15752437" cy="8958960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83" name="Google Shape;283;p3"/>
          <p:cNvCxnSpPr/>
          <p:nvPr/>
        </p:nvCxnSpPr>
        <p:spPr>
          <a:xfrm>
            <a:off x="994324" y="2583761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84" name="Google Shape;284;p3"/>
          <p:cNvSpPr txBox="1"/>
          <p:nvPr/>
        </p:nvSpPr>
        <p:spPr>
          <a:xfrm>
            <a:off x="4108361" y="2006609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questeur</a:t>
            </a:r>
            <a:endParaRPr/>
          </a:p>
        </p:txBody>
      </p:sp>
      <p:cxnSp>
        <p:nvCxnSpPr>
          <p:cNvPr id="285" name="Google Shape;285;p3"/>
          <p:cNvCxnSpPr/>
          <p:nvPr/>
        </p:nvCxnSpPr>
        <p:spPr>
          <a:xfrm>
            <a:off x="889109" y="3746302"/>
            <a:ext cx="2743200" cy="0"/>
          </a:xfrm>
          <a:prstGeom prst="straightConnector1">
            <a:avLst/>
          </a:prstGeom>
          <a:noFill/>
          <a:ln w="127000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86" name="Google Shape;286;p3"/>
          <p:cNvSpPr txBox="1"/>
          <p:nvPr/>
        </p:nvSpPr>
        <p:spPr>
          <a:xfrm>
            <a:off x="4072456" y="3249373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amour caché</a:t>
            </a:r>
            <a:endParaRPr/>
          </a:p>
        </p:txBody>
      </p:sp>
      <p:cxnSp>
        <p:nvCxnSpPr>
          <p:cNvPr id="287" name="Google Shape;287;p3"/>
          <p:cNvCxnSpPr/>
          <p:nvPr/>
        </p:nvCxnSpPr>
        <p:spPr>
          <a:xfrm flipH="1">
            <a:off x="24829477" y="26083250"/>
            <a:ext cx="5943600" cy="247472"/>
          </a:xfrm>
          <a:prstGeom prst="straightConnector1">
            <a:avLst/>
          </a:prstGeom>
          <a:noFill/>
          <a:ln w="127000" cap="flat" cmpd="sng">
            <a:solidFill>
              <a:srgbClr val="7030A0"/>
            </a:solidFill>
            <a:prstDash val="dash"/>
            <a:miter lim="800000"/>
            <a:headEnd type="none" w="sm" len="sm"/>
            <a:tailEnd type="triangle" w="med" len="med"/>
          </a:ln>
        </p:spPr>
      </p:cxnSp>
      <p:sp>
        <p:nvSpPr>
          <p:cNvPr id="288" name="Google Shape;288;p3"/>
          <p:cNvSpPr/>
          <p:nvPr/>
        </p:nvSpPr>
        <p:spPr>
          <a:xfrm>
            <a:off x="1793629" y="23733816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3"/>
          <p:cNvSpPr txBox="1"/>
          <p:nvPr/>
        </p:nvSpPr>
        <p:spPr>
          <a:xfrm>
            <a:off x="3180497" y="23631214"/>
            <a:ext cx="41326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Fuite</a:t>
            </a:r>
            <a:endParaRPr/>
          </a:p>
        </p:txBody>
      </p:sp>
      <p:sp>
        <p:nvSpPr>
          <p:cNvPr id="290" name="Google Shape;290;p3"/>
          <p:cNvSpPr/>
          <p:nvPr/>
        </p:nvSpPr>
        <p:spPr>
          <a:xfrm>
            <a:off x="19256625" y="27967598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3"/>
          <p:cNvSpPr/>
          <p:nvPr/>
        </p:nvSpPr>
        <p:spPr>
          <a:xfrm>
            <a:off x="27104225" y="27987977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"/>
          <p:cNvSpPr/>
          <p:nvPr/>
        </p:nvSpPr>
        <p:spPr>
          <a:xfrm>
            <a:off x="34586223" y="27987977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3" name="Google Shape;293;p3"/>
          <p:cNvCxnSpPr/>
          <p:nvPr/>
        </p:nvCxnSpPr>
        <p:spPr>
          <a:xfrm flipH="1">
            <a:off x="7526215" y="7487298"/>
            <a:ext cx="26988810" cy="3900625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94" name="Google Shape;294;p3"/>
          <p:cNvCxnSpPr/>
          <p:nvPr/>
        </p:nvCxnSpPr>
        <p:spPr>
          <a:xfrm flipH="1">
            <a:off x="7678615" y="6054420"/>
            <a:ext cx="2874600" cy="5485903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95" name="Google Shape;295;p3"/>
          <p:cNvCxnSpPr/>
          <p:nvPr/>
        </p:nvCxnSpPr>
        <p:spPr>
          <a:xfrm flipH="1">
            <a:off x="7831015" y="5432745"/>
            <a:ext cx="11872926" cy="6259978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96" name="Google Shape;296;p3"/>
          <p:cNvCxnSpPr/>
          <p:nvPr/>
        </p:nvCxnSpPr>
        <p:spPr>
          <a:xfrm rot="10800000">
            <a:off x="12543392" y="5268849"/>
            <a:ext cx="7171103" cy="85423"/>
          </a:xfrm>
          <a:prstGeom prst="straightConnector1">
            <a:avLst/>
          </a:prstGeom>
          <a:noFill/>
          <a:ln w="127000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297" name="Google Shape;297;p3"/>
          <p:cNvCxnSpPr/>
          <p:nvPr/>
        </p:nvCxnSpPr>
        <p:spPr>
          <a:xfrm rot="10800000" flipH="1">
            <a:off x="31496143" y="7379800"/>
            <a:ext cx="4728743" cy="17841981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98" name="Google Shape;298;p3"/>
          <p:cNvCxnSpPr/>
          <p:nvPr/>
        </p:nvCxnSpPr>
        <p:spPr>
          <a:xfrm rot="10800000">
            <a:off x="36465086" y="5789233"/>
            <a:ext cx="3639565" cy="2259443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299" name="Google Shape;299;p3"/>
          <p:cNvCxnSpPr/>
          <p:nvPr/>
        </p:nvCxnSpPr>
        <p:spPr>
          <a:xfrm>
            <a:off x="6737182" y="19762888"/>
            <a:ext cx="3295236" cy="3607967"/>
          </a:xfrm>
          <a:prstGeom prst="straightConnector1">
            <a:avLst/>
          </a:prstGeom>
          <a:noFill/>
          <a:ln w="127000" cap="flat" cmpd="sng">
            <a:solidFill>
              <a:schemeClr val="dk1"/>
            </a:solidFill>
            <a:prstDash val="lgDashDot"/>
            <a:miter lim="800000"/>
            <a:headEnd type="none" w="sm" len="sm"/>
            <a:tailEnd type="triangle" w="med" len="med"/>
          </a:ln>
        </p:spPr>
      </p:cxnSp>
      <p:cxnSp>
        <p:nvCxnSpPr>
          <p:cNvPr id="300" name="Google Shape;300;p3"/>
          <p:cNvCxnSpPr/>
          <p:nvPr/>
        </p:nvCxnSpPr>
        <p:spPr>
          <a:xfrm>
            <a:off x="864522" y="4768752"/>
            <a:ext cx="2743200" cy="0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301" name="Google Shape;301;p3"/>
          <p:cNvSpPr txBox="1"/>
          <p:nvPr/>
        </p:nvSpPr>
        <p:spPr>
          <a:xfrm>
            <a:off x="4047869" y="4271823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 loge</a:t>
            </a:r>
            <a:endParaRPr/>
          </a:p>
        </p:txBody>
      </p:sp>
      <p:cxnSp>
        <p:nvCxnSpPr>
          <p:cNvPr id="302" name="Google Shape;302;p3"/>
          <p:cNvCxnSpPr/>
          <p:nvPr/>
        </p:nvCxnSpPr>
        <p:spPr>
          <a:xfrm>
            <a:off x="7427136" y="18078004"/>
            <a:ext cx="4423819" cy="4807857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03" name="Google Shape;303;p3"/>
          <p:cNvCxnSpPr/>
          <p:nvPr/>
        </p:nvCxnSpPr>
        <p:spPr>
          <a:xfrm>
            <a:off x="7579536" y="18230404"/>
            <a:ext cx="34574491" cy="1873063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04" name="Google Shape;304;p3"/>
          <p:cNvCxnSpPr/>
          <p:nvPr/>
        </p:nvCxnSpPr>
        <p:spPr>
          <a:xfrm rot="10800000" flipH="1">
            <a:off x="7731936" y="14372493"/>
            <a:ext cx="36418569" cy="4010311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05" name="Google Shape;305;p3"/>
          <p:cNvCxnSpPr/>
          <p:nvPr/>
        </p:nvCxnSpPr>
        <p:spPr>
          <a:xfrm rot="10800000" flipH="1">
            <a:off x="11850955" y="20255867"/>
            <a:ext cx="30455472" cy="2249315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06" name="Google Shape;306;p3"/>
          <p:cNvCxnSpPr/>
          <p:nvPr/>
        </p:nvCxnSpPr>
        <p:spPr>
          <a:xfrm flipH="1">
            <a:off x="42458827" y="14678151"/>
            <a:ext cx="2468251" cy="5730116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307" name="Google Shape;307;p3"/>
          <p:cNvCxnSpPr/>
          <p:nvPr/>
        </p:nvCxnSpPr>
        <p:spPr>
          <a:xfrm flipH="1">
            <a:off x="11538857" y="14830551"/>
            <a:ext cx="33540621" cy="8556969"/>
          </a:xfrm>
          <a:prstGeom prst="straightConnector1">
            <a:avLst/>
          </a:prstGeom>
          <a:noFill/>
          <a:ln w="127000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4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20774099" y="2630015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4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38047868" y="16587369"/>
            <a:ext cx="3544922" cy="3894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14717604" y="2553169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4"/>
          <p:cNvSpPr txBox="1"/>
          <p:nvPr/>
        </p:nvSpPr>
        <p:spPr>
          <a:xfrm>
            <a:off x="44568327" y="15217145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4"/>
          <p:cNvSpPr txBox="1"/>
          <p:nvPr/>
        </p:nvSpPr>
        <p:spPr>
          <a:xfrm>
            <a:off x="33351313" y="1108050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4"/>
          <p:cNvSpPr txBox="1"/>
          <p:nvPr/>
        </p:nvSpPr>
        <p:spPr>
          <a:xfrm>
            <a:off x="39095926" y="1165191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4"/>
          <p:cNvSpPr txBox="1"/>
          <p:nvPr/>
        </p:nvSpPr>
        <p:spPr>
          <a:xfrm>
            <a:off x="16676551" y="14861515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4"/>
          <p:cNvSpPr txBox="1"/>
          <p:nvPr/>
        </p:nvSpPr>
        <p:spPr>
          <a:xfrm>
            <a:off x="10129780" y="14861515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/>
          </a:p>
        </p:txBody>
      </p:sp>
      <p:sp>
        <p:nvSpPr>
          <p:cNvPr id="321" name="Google Shape;321;p4"/>
          <p:cNvSpPr txBox="1"/>
          <p:nvPr/>
        </p:nvSpPr>
        <p:spPr>
          <a:xfrm>
            <a:off x="26429837" y="1007145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4"/>
          <p:cNvSpPr txBox="1"/>
          <p:nvPr/>
        </p:nvSpPr>
        <p:spPr>
          <a:xfrm>
            <a:off x="19514900" y="1003314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4"/>
          <p:cNvSpPr txBox="1"/>
          <p:nvPr/>
        </p:nvSpPr>
        <p:spPr>
          <a:xfrm>
            <a:off x="7301886" y="853237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4"/>
          <p:cNvSpPr txBox="1"/>
          <p:nvPr/>
        </p:nvSpPr>
        <p:spPr>
          <a:xfrm>
            <a:off x="1601184" y="914466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4"/>
          <p:cNvSpPr txBox="1"/>
          <p:nvPr/>
        </p:nvSpPr>
        <p:spPr>
          <a:xfrm>
            <a:off x="37313233" y="15155943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4"/>
          <p:cNvSpPr txBox="1"/>
          <p:nvPr/>
        </p:nvSpPr>
        <p:spPr>
          <a:xfrm>
            <a:off x="13359696" y="914466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4"/>
          <p:cNvSpPr txBox="1"/>
          <p:nvPr/>
        </p:nvSpPr>
        <p:spPr>
          <a:xfrm>
            <a:off x="24566542" y="14943564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/>
          </a:p>
        </p:txBody>
      </p:sp>
      <p:sp>
        <p:nvSpPr>
          <p:cNvPr id="328" name="Google Shape;328;p4"/>
          <p:cNvSpPr txBox="1"/>
          <p:nvPr/>
        </p:nvSpPr>
        <p:spPr>
          <a:xfrm>
            <a:off x="29894753" y="14981822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9" name="Google Shape;329;p4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26799297" y="2483924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33351313" y="2434176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44812330" y="16490846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2291334" y="16370539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2291334" y="2524871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8684265" y="2687155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4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0254192" y="2687155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4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7527330" y="16192650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9971489" y="16250234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24264508" y="16250234"/>
            <a:ext cx="3143181" cy="417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31221110" y="16388852"/>
            <a:ext cx="3143181" cy="4092706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"/>
          <p:cNvSpPr txBox="1"/>
          <p:nvPr/>
        </p:nvSpPr>
        <p:spPr>
          <a:xfrm>
            <a:off x="965699" y="14769545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Numerianus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4"/>
          <p:cNvSpPr txBox="1"/>
          <p:nvPr/>
        </p:nvSpPr>
        <p:spPr>
          <a:xfrm>
            <a:off x="19232410" y="6879144"/>
            <a:ext cx="5861805" cy="4303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Marcus fait partie du complot visant à tuer César.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veut éliminer Gaius Cornelius, qu’il perçoit comme une menace directe.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00B050"/>
                </a:solidFill>
                <a:latin typeface="Cambria"/>
                <a:ea typeface="Cambria"/>
                <a:cs typeface="Cambria"/>
                <a:sym typeface="Cambria"/>
              </a:rPr>
              <a:t>Il est impliqué dans la vente illégale de vin de mauvaise qualité sous un faux nom.</a:t>
            </a:r>
            <a:endParaRPr sz="2400" b="1">
              <a:solidFill>
                <a:srgbClr val="00B05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accent4"/>
                </a:solidFill>
                <a:latin typeface="Cambria"/>
                <a:ea typeface="Cambria"/>
                <a:cs typeface="Cambria"/>
                <a:sym typeface="Cambria"/>
              </a:rPr>
              <a:t>Marcus se sent responsable de la mort de Lavinia et est hanté par son échec à la protéger.</a:t>
            </a:r>
            <a:endParaRPr sz="2400" b="1">
              <a:solidFill>
                <a:schemeClr val="accent4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2" name="Google Shape;342;p4"/>
          <p:cNvSpPr txBox="1"/>
          <p:nvPr/>
        </p:nvSpPr>
        <p:spPr>
          <a:xfrm>
            <a:off x="14041817" y="7119967"/>
            <a:ext cx="3678763" cy="1755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apprécie beaucoup la femme de Marcus, Domitia Longinus.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 tué Lupia</a:t>
            </a:r>
            <a:endParaRPr sz="2400" b="1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3" name="Google Shape;343;p4"/>
          <p:cNvSpPr txBox="1"/>
          <p:nvPr/>
        </p:nvSpPr>
        <p:spPr>
          <a:xfrm>
            <a:off x="37454027" y="21390884"/>
            <a:ext cx="4969721" cy="351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∙"/>
            </a:pPr>
            <a:r>
              <a:rPr lang="fr-FR" sz="2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Elle est amoureuse d’Antonius Martialus, avec qui elle entretient une liaison secrète.</a:t>
            </a:r>
            <a:endParaRPr sz="28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Noto Sans Symbols"/>
              <a:buChar char="∙"/>
            </a:pPr>
            <a:r>
              <a:rPr lang="fr-FR" sz="2800" b="1">
                <a:solidFill>
                  <a:srgbClr val="00B050"/>
                </a:solidFill>
                <a:latin typeface="Cambria"/>
                <a:ea typeface="Cambria"/>
                <a:cs typeface="Cambria"/>
                <a:sym typeface="Cambria"/>
              </a:rPr>
              <a:t>Son mari, Marcus, est impliqué dans le trafic de vin illicite.</a:t>
            </a:r>
            <a:endParaRPr sz="2800" b="1">
              <a:solidFill>
                <a:srgbClr val="00B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4" name="Google Shape;344;p4"/>
          <p:cNvSpPr txBox="1"/>
          <p:nvPr/>
        </p:nvSpPr>
        <p:spPr>
          <a:xfrm>
            <a:off x="30253139" y="21390884"/>
            <a:ext cx="5251200" cy="44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∙"/>
            </a:pPr>
            <a:r>
              <a:rPr lang="fr-FR" sz="2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Antonius est amoureux de Domitia Longinus et rêve de fuir avec elle.</a:t>
            </a:r>
            <a:endParaRPr sz="28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∙"/>
            </a:pPr>
            <a:r>
              <a:rPr lang="fr-FR" sz="2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a tué et exilé des compagnons militaires pour progresser dans la hiérarchie.</a:t>
            </a:r>
            <a:endParaRPr sz="28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mbria"/>
              <a:buChar char="∙"/>
            </a:pPr>
            <a:r>
              <a:rPr lang="fr-FR" sz="2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connait Publius, mais Publius ne le connait pas.</a:t>
            </a:r>
            <a:endParaRPr sz="28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5" name="Google Shape;345;p4"/>
          <p:cNvSpPr txBox="1"/>
          <p:nvPr/>
        </p:nvSpPr>
        <p:spPr>
          <a:xfrm>
            <a:off x="23384582" y="21390884"/>
            <a:ext cx="4919100" cy="60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Marcellus veut venger la trahison d’Antonius Martialus.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Marcellus veut s’enfuir de sa condition d’esclave.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Sait qu’Antonius a fait du mal à Publius.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00B050"/>
                </a:solidFill>
                <a:latin typeface="Cambria"/>
                <a:ea typeface="Cambria"/>
                <a:cs typeface="Cambria"/>
                <a:sym typeface="Cambria"/>
              </a:rPr>
              <a:t>connaît le commerce illicite de vin de Marcus Longinus.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Sait que Antonius et Domitia ont une relation car il les a vu plusieurs fois.</a:t>
            </a:r>
            <a:endParaRPr sz="2400" b="1">
              <a:solidFill>
                <a:srgbClr val="7030A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Marcellus sait que Marcus souhaite tuer Gaius</a:t>
            </a:r>
            <a:endParaRPr sz="2400" b="1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6" name="Google Shape;346;p4"/>
          <p:cNvSpPr txBox="1"/>
          <p:nvPr/>
        </p:nvSpPr>
        <p:spPr>
          <a:xfrm>
            <a:off x="8890253" y="20812421"/>
            <a:ext cx="5611500" cy="5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Arsinoé a participé à l’assassinat de Pompée sur les ordres de Ptolémée XIII.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Elle travaille pour Cléopâtre dans des services militaires et diplomatiques secrets.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accent4"/>
                </a:solidFill>
                <a:latin typeface="Cambria"/>
                <a:ea typeface="Cambria"/>
                <a:cs typeface="Cambria"/>
                <a:sym typeface="Cambria"/>
              </a:rPr>
              <a:t>Elle sait que la mort de Lavinia n’était pas un accident, mais un exemple cruel pour dissuader les femmes de s'engager dans des luttes politiques.</a:t>
            </a:r>
            <a:endParaRPr sz="2400" b="1">
              <a:solidFill>
                <a:schemeClr val="accent4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Cherche à défendre César</a:t>
            </a:r>
            <a:endParaRPr sz="2400" b="1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Fait partie de la loge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7" name="Google Shape;347;p4"/>
          <p:cNvSpPr txBox="1"/>
          <p:nvPr/>
        </p:nvSpPr>
        <p:spPr>
          <a:xfrm>
            <a:off x="16247158" y="21120874"/>
            <a:ext cx="4969800" cy="25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Julia fait semblant d’être proche de César, son père, mais en réalité, elle lui en veut profondément d’avoir causé la mort de son mari.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Fait partie de la loge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8" name="Google Shape;348;p4"/>
          <p:cNvSpPr txBox="1"/>
          <p:nvPr/>
        </p:nvSpPr>
        <p:spPr>
          <a:xfrm>
            <a:off x="7593719" y="6942790"/>
            <a:ext cx="3678763" cy="260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00B050"/>
                </a:solidFill>
                <a:latin typeface="Cambria"/>
                <a:ea typeface="Cambria"/>
                <a:cs typeface="Cambria"/>
                <a:sym typeface="Cambria"/>
              </a:rPr>
              <a:t>Publius est impliqué dans le trafic de vin illégal.</a:t>
            </a:r>
            <a:endParaRPr sz="2400" b="1">
              <a:solidFill>
                <a:srgbClr val="00B05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est sensible aux jeux et est prêt à quasiment tout parier.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9" name="Google Shape;349;p4"/>
          <p:cNvSpPr txBox="1"/>
          <p:nvPr/>
        </p:nvSpPr>
        <p:spPr>
          <a:xfrm>
            <a:off x="1700236" y="6822685"/>
            <a:ext cx="4381800" cy="39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Char char="∙"/>
            </a:pPr>
            <a:r>
              <a:rPr lang="fr-FR"/>
              <a:t>S</a:t>
            </a:r>
            <a:r>
              <a:rPr lang="fr-FR" sz="2800" b="1">
                <a:solidFill>
                  <a:schemeClr val="accent1"/>
                </a:solidFill>
                <a:latin typeface="Cambria"/>
                <a:ea typeface="Cambria"/>
                <a:cs typeface="Cambria"/>
                <a:sym typeface="Cambria"/>
              </a:rPr>
              <a:t>ait aussi que Marcus trempe dans des affaires sombres politique et qu’un gros coup se prépare mais il ‘en sait pas plus.</a:t>
            </a:r>
            <a:endParaRPr sz="2800" b="1">
              <a:solidFill>
                <a:schemeClr val="accen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Connait le traffic de vin</a:t>
            </a:r>
            <a:endParaRPr sz="2800" b="1">
              <a:solidFill>
                <a:schemeClr val="accen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190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0" name="Google Shape;350;p4"/>
          <p:cNvSpPr txBox="1"/>
          <p:nvPr/>
        </p:nvSpPr>
        <p:spPr>
          <a:xfrm>
            <a:off x="1396504" y="21487511"/>
            <a:ext cx="4079080" cy="2179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Il a une sensibilité aux femmes et a du mal à résister à ses dernière sur d’autres sujets que le travail..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1" name="Google Shape;351;p4"/>
          <p:cNvSpPr txBox="1"/>
          <p:nvPr/>
        </p:nvSpPr>
        <p:spPr>
          <a:xfrm>
            <a:off x="39820329" y="7045253"/>
            <a:ext cx="5861700" cy="31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Servilia participe activement au complot contre César, bien qu’elle reste dans l’ombre de celui-ci, manipulant les événements en coulisses.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 connu Lupia</a:t>
            </a:r>
            <a:endParaRPr sz="2400" b="1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Fait partie de la loge</a:t>
            </a:r>
            <a:endParaRPr sz="2400" b="1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2" name="Google Shape;352;p4"/>
          <p:cNvSpPr txBox="1"/>
          <p:nvPr/>
        </p:nvSpPr>
        <p:spPr>
          <a:xfrm>
            <a:off x="43949866" y="21372223"/>
            <a:ext cx="5043007" cy="1033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accent4"/>
                </a:solidFill>
                <a:latin typeface="Cambria"/>
                <a:ea typeface="Cambria"/>
                <a:cs typeface="Cambria"/>
                <a:sym typeface="Cambria"/>
              </a:rPr>
              <a:t>A tué Lavinia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C55A1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C55A11"/>
                </a:solidFill>
                <a:latin typeface="Cambria"/>
                <a:ea typeface="Cambria"/>
                <a:cs typeface="Cambria"/>
                <a:sym typeface="Cambria"/>
              </a:rPr>
              <a:t>Fait partie des heaumes rouges</a:t>
            </a:r>
            <a:endParaRPr sz="2400" b="1">
              <a:solidFill>
                <a:srgbClr val="C55A1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3" name="Google Shape;353;p4"/>
          <p:cNvSpPr txBox="1"/>
          <p:nvPr/>
        </p:nvSpPr>
        <p:spPr>
          <a:xfrm>
            <a:off x="32933265" y="7465432"/>
            <a:ext cx="4154400" cy="34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Livia sait qu'Antonius Martialus et Domitia Longinus ont une liaison.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rgbClr val="00B050"/>
                </a:solidFill>
                <a:latin typeface="Cambria"/>
                <a:ea typeface="Cambria"/>
                <a:cs typeface="Cambria"/>
                <a:sym typeface="Cambria"/>
              </a:rPr>
              <a:t>connaît le commerce illicite de vin de Marcus Longinus.</a:t>
            </a:r>
            <a:endParaRPr sz="2400" b="1">
              <a:solidFill>
                <a:srgbClr val="00B05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mbria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Fait partie de la loge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Cambria"/>
              <a:buChar char="∙"/>
            </a:pPr>
            <a:endParaRPr sz="2400" b="1">
              <a:solidFill>
                <a:srgbClr val="00B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4" name="Google Shape;354;p4"/>
          <p:cNvSpPr txBox="1"/>
          <p:nvPr/>
        </p:nvSpPr>
        <p:spPr>
          <a:xfrm>
            <a:off x="26578476" y="7324645"/>
            <a:ext cx="3998100" cy="17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∙"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Fréquente les lupanar de Gaius, il ne souhaiterai pas que ça se sache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5" name="Google Shape;355;p4"/>
          <p:cNvSpPr txBox="1"/>
          <p:nvPr/>
        </p:nvSpPr>
        <p:spPr>
          <a:xfrm>
            <a:off x="7723769" y="12437095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Arc complot C</a:t>
            </a:r>
            <a:endParaRPr/>
          </a:p>
        </p:txBody>
      </p:sp>
      <p:sp>
        <p:nvSpPr>
          <p:cNvPr id="356" name="Google Shape;356;p4"/>
          <p:cNvSpPr txBox="1"/>
          <p:nvPr/>
        </p:nvSpPr>
        <p:spPr>
          <a:xfrm>
            <a:off x="21412600" y="12400676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Arc questeur</a:t>
            </a:r>
            <a:endParaRPr/>
          </a:p>
        </p:txBody>
      </p:sp>
      <p:sp>
        <p:nvSpPr>
          <p:cNvPr id="357" name="Google Shape;357;p4"/>
          <p:cNvSpPr txBox="1"/>
          <p:nvPr/>
        </p:nvSpPr>
        <p:spPr>
          <a:xfrm>
            <a:off x="12570774" y="12457970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Arc amour caché</a:t>
            </a:r>
            <a:endParaRPr/>
          </a:p>
        </p:txBody>
      </p:sp>
      <p:sp>
        <p:nvSpPr>
          <p:cNvPr id="358" name="Google Shape;358;p4"/>
          <p:cNvSpPr txBox="1"/>
          <p:nvPr/>
        </p:nvSpPr>
        <p:spPr>
          <a:xfrm>
            <a:off x="18333212" y="12501991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Arc loge</a:t>
            </a:r>
            <a:endParaRPr/>
          </a:p>
        </p:txBody>
      </p:sp>
      <p:sp>
        <p:nvSpPr>
          <p:cNvPr id="359" name="Google Shape;359;p4"/>
          <p:cNvSpPr txBox="1"/>
          <p:nvPr/>
        </p:nvSpPr>
        <p:spPr>
          <a:xfrm>
            <a:off x="25757699" y="12501991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Arc Lupia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4"/>
          <p:cNvSpPr txBox="1"/>
          <p:nvPr/>
        </p:nvSpPr>
        <p:spPr>
          <a:xfrm>
            <a:off x="29766805" y="12501991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Arc Lavinia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5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20774099" y="2630015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5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38047868" y="16587369"/>
            <a:ext cx="3544922" cy="3894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5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14717604" y="2553169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5"/>
          <p:cNvSpPr txBox="1"/>
          <p:nvPr/>
        </p:nvSpPr>
        <p:spPr>
          <a:xfrm>
            <a:off x="44568327" y="15217145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5"/>
          <p:cNvSpPr txBox="1"/>
          <p:nvPr/>
        </p:nvSpPr>
        <p:spPr>
          <a:xfrm>
            <a:off x="33351313" y="1108050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5"/>
          <p:cNvSpPr txBox="1"/>
          <p:nvPr/>
        </p:nvSpPr>
        <p:spPr>
          <a:xfrm>
            <a:off x="39095926" y="1165191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5"/>
          <p:cNvSpPr txBox="1"/>
          <p:nvPr/>
        </p:nvSpPr>
        <p:spPr>
          <a:xfrm>
            <a:off x="16676551" y="14861515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5"/>
          <p:cNvSpPr txBox="1"/>
          <p:nvPr/>
        </p:nvSpPr>
        <p:spPr>
          <a:xfrm>
            <a:off x="10129780" y="14861515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/>
          </a:p>
        </p:txBody>
      </p:sp>
      <p:sp>
        <p:nvSpPr>
          <p:cNvPr id="374" name="Google Shape;374;p5"/>
          <p:cNvSpPr txBox="1"/>
          <p:nvPr/>
        </p:nvSpPr>
        <p:spPr>
          <a:xfrm>
            <a:off x="26429837" y="1007145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5"/>
          <p:cNvSpPr txBox="1"/>
          <p:nvPr/>
        </p:nvSpPr>
        <p:spPr>
          <a:xfrm>
            <a:off x="19514900" y="1003314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5"/>
          <p:cNvSpPr txBox="1"/>
          <p:nvPr/>
        </p:nvSpPr>
        <p:spPr>
          <a:xfrm>
            <a:off x="7301886" y="853237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5"/>
          <p:cNvSpPr txBox="1"/>
          <p:nvPr/>
        </p:nvSpPr>
        <p:spPr>
          <a:xfrm>
            <a:off x="1601184" y="914466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5"/>
          <p:cNvSpPr txBox="1"/>
          <p:nvPr/>
        </p:nvSpPr>
        <p:spPr>
          <a:xfrm>
            <a:off x="37313233" y="15155943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5"/>
          <p:cNvSpPr txBox="1"/>
          <p:nvPr/>
        </p:nvSpPr>
        <p:spPr>
          <a:xfrm>
            <a:off x="13359696" y="914466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5"/>
          <p:cNvSpPr txBox="1"/>
          <p:nvPr/>
        </p:nvSpPr>
        <p:spPr>
          <a:xfrm>
            <a:off x="24566542" y="14943564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/>
          </a:p>
        </p:txBody>
      </p:sp>
      <p:sp>
        <p:nvSpPr>
          <p:cNvPr id="381" name="Google Shape;381;p5"/>
          <p:cNvSpPr txBox="1"/>
          <p:nvPr/>
        </p:nvSpPr>
        <p:spPr>
          <a:xfrm>
            <a:off x="29894753" y="14981822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5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26799297" y="2483924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5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33351313" y="2434176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5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44812330" y="16490846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2291334" y="16370539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2291334" y="2524871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5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8684265" y="2687155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5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0254192" y="2687155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5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7527330" y="16192650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5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9971489" y="16250234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5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24264508" y="16250234"/>
            <a:ext cx="3143181" cy="417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5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31221110" y="16388852"/>
            <a:ext cx="3143181" cy="4092706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5"/>
          <p:cNvSpPr txBox="1"/>
          <p:nvPr/>
        </p:nvSpPr>
        <p:spPr>
          <a:xfrm>
            <a:off x="965699" y="14769545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Numerianus</a:t>
            </a:r>
            <a:endParaRPr sz="5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5"/>
          <p:cNvSpPr txBox="1"/>
          <p:nvPr/>
        </p:nvSpPr>
        <p:spPr>
          <a:xfrm>
            <a:off x="1358706" y="20481558"/>
            <a:ext cx="5328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5"/>
          <p:cNvSpPr txBox="1"/>
          <p:nvPr/>
        </p:nvSpPr>
        <p:spPr>
          <a:xfrm>
            <a:off x="32718918" y="6948590"/>
            <a:ext cx="5328900" cy="62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-Crochetage (1PA)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-Pickpocket (1PA)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-Charme (1PA)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Reconnaissance poison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(1PA)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5"/>
          <p:cNvSpPr/>
          <p:nvPr/>
        </p:nvSpPr>
        <p:spPr>
          <a:xfrm>
            <a:off x="16118944" y="26145795"/>
            <a:ext cx="797400" cy="674100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5"/>
          <p:cNvSpPr txBox="1"/>
          <p:nvPr/>
        </p:nvSpPr>
        <p:spPr>
          <a:xfrm>
            <a:off x="648663" y="27243810"/>
            <a:ext cx="4495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Arc complot C</a:t>
            </a:r>
            <a:endParaRPr/>
          </a:p>
        </p:txBody>
      </p:sp>
      <p:sp>
        <p:nvSpPr>
          <p:cNvPr id="398" name="Google Shape;398;p5"/>
          <p:cNvSpPr txBox="1"/>
          <p:nvPr/>
        </p:nvSpPr>
        <p:spPr>
          <a:xfrm>
            <a:off x="14337494" y="27207391"/>
            <a:ext cx="4495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Arc questeur</a:t>
            </a:r>
            <a:endParaRPr/>
          </a:p>
        </p:txBody>
      </p:sp>
      <p:sp>
        <p:nvSpPr>
          <p:cNvPr id="399" name="Google Shape;399;p5"/>
          <p:cNvSpPr txBox="1"/>
          <p:nvPr/>
        </p:nvSpPr>
        <p:spPr>
          <a:xfrm>
            <a:off x="5495668" y="27264685"/>
            <a:ext cx="5219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Arc amour caché</a:t>
            </a:r>
            <a:endParaRPr/>
          </a:p>
        </p:txBody>
      </p:sp>
      <p:sp>
        <p:nvSpPr>
          <p:cNvPr id="400" name="Google Shape;400;p5"/>
          <p:cNvSpPr txBox="1"/>
          <p:nvPr/>
        </p:nvSpPr>
        <p:spPr>
          <a:xfrm>
            <a:off x="11258106" y="27308706"/>
            <a:ext cx="5219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Arc loge</a:t>
            </a:r>
            <a:endParaRPr/>
          </a:p>
        </p:txBody>
      </p:sp>
      <p:sp>
        <p:nvSpPr>
          <p:cNvPr id="401" name="Google Shape;401;p5"/>
          <p:cNvSpPr txBox="1"/>
          <p:nvPr/>
        </p:nvSpPr>
        <p:spPr>
          <a:xfrm>
            <a:off x="18682593" y="27308706"/>
            <a:ext cx="4495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Arc Lupia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5"/>
          <p:cNvSpPr txBox="1"/>
          <p:nvPr/>
        </p:nvSpPr>
        <p:spPr>
          <a:xfrm>
            <a:off x="22691699" y="27308706"/>
            <a:ext cx="4495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Arc Lavinia</a:t>
            </a: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33990087" y="9283298"/>
            <a:ext cx="797400" cy="674100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5"/>
          <p:cNvSpPr txBox="1"/>
          <p:nvPr/>
        </p:nvSpPr>
        <p:spPr>
          <a:xfrm>
            <a:off x="1218984" y="6703586"/>
            <a:ext cx="53289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-Pickpocket (1PA)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Reconnaissance poison (3 PA)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5"/>
          <p:cNvSpPr/>
          <p:nvPr/>
        </p:nvSpPr>
        <p:spPr>
          <a:xfrm>
            <a:off x="965699" y="9874268"/>
            <a:ext cx="797400" cy="674100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5"/>
          <p:cNvSpPr txBox="1"/>
          <p:nvPr/>
        </p:nvSpPr>
        <p:spPr>
          <a:xfrm>
            <a:off x="9008598" y="20451721"/>
            <a:ext cx="5328900" cy="56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-Crochetage (1PA)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-Pickpocket (1PA)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-Persuasion (1PA)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5"/>
          <p:cNvSpPr/>
          <p:nvPr/>
        </p:nvSpPr>
        <p:spPr>
          <a:xfrm>
            <a:off x="10159530" y="22313093"/>
            <a:ext cx="797463" cy="673959"/>
          </a:xfrm>
          <a:prstGeom prst="ellipse">
            <a:avLst/>
          </a:prstGeom>
          <a:solidFill>
            <a:srgbClr val="00B05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5"/>
          <p:cNvSpPr/>
          <p:nvPr/>
        </p:nvSpPr>
        <p:spPr>
          <a:xfrm>
            <a:off x="2291334" y="10548386"/>
            <a:ext cx="797400" cy="674100"/>
          </a:xfrm>
          <a:prstGeom prst="ellipse">
            <a:avLst/>
          </a:prstGeom>
          <a:solidFill>
            <a:schemeClr val="accent4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5"/>
          <p:cNvSpPr/>
          <p:nvPr/>
        </p:nvSpPr>
        <p:spPr>
          <a:xfrm>
            <a:off x="2291334" y="9328683"/>
            <a:ext cx="797463" cy="673959"/>
          </a:xfrm>
          <a:prstGeom prst="ellipse">
            <a:avLst/>
          </a:prstGeom>
          <a:solidFill>
            <a:schemeClr val="accent4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5"/>
          <p:cNvSpPr/>
          <p:nvPr/>
        </p:nvSpPr>
        <p:spPr>
          <a:xfrm>
            <a:off x="24088323" y="26145794"/>
            <a:ext cx="797400" cy="674100"/>
          </a:xfrm>
          <a:prstGeom prst="ellipse">
            <a:avLst/>
          </a:prstGeom>
          <a:solidFill>
            <a:schemeClr val="accent4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5"/>
          <p:cNvSpPr/>
          <p:nvPr/>
        </p:nvSpPr>
        <p:spPr>
          <a:xfrm>
            <a:off x="3617019" y="9874342"/>
            <a:ext cx="797400" cy="674100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5"/>
          <p:cNvSpPr/>
          <p:nvPr/>
        </p:nvSpPr>
        <p:spPr>
          <a:xfrm>
            <a:off x="10712723" y="25382089"/>
            <a:ext cx="797400" cy="674100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5"/>
          <p:cNvSpPr txBox="1"/>
          <p:nvPr/>
        </p:nvSpPr>
        <p:spPr>
          <a:xfrm>
            <a:off x="24566542" y="20889146"/>
            <a:ext cx="53289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-Pickpocket (2PA)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5"/>
          <p:cNvSpPr txBox="1"/>
          <p:nvPr/>
        </p:nvSpPr>
        <p:spPr>
          <a:xfrm>
            <a:off x="40254192" y="7211253"/>
            <a:ext cx="53289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-Charme (1.5PA)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5"/>
          <p:cNvSpPr txBox="1"/>
          <p:nvPr/>
        </p:nvSpPr>
        <p:spPr>
          <a:xfrm>
            <a:off x="25764414" y="6889744"/>
            <a:ext cx="53289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-Persuasion (1PA)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Reconnaissance poison (2PA)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5"/>
          <p:cNvSpPr txBox="1"/>
          <p:nvPr/>
        </p:nvSpPr>
        <p:spPr>
          <a:xfrm>
            <a:off x="44739534" y="20889145"/>
            <a:ext cx="53289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-Intimidation (1.5PA)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5"/>
          <p:cNvSpPr txBox="1"/>
          <p:nvPr/>
        </p:nvSpPr>
        <p:spPr>
          <a:xfrm>
            <a:off x="30937300" y="20959594"/>
            <a:ext cx="5328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5"/>
          <p:cNvSpPr txBox="1"/>
          <p:nvPr/>
        </p:nvSpPr>
        <p:spPr>
          <a:xfrm>
            <a:off x="37589717" y="20989654"/>
            <a:ext cx="53289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5"/>
          <p:cNvSpPr txBox="1"/>
          <p:nvPr/>
        </p:nvSpPr>
        <p:spPr>
          <a:xfrm>
            <a:off x="7156152" y="7023952"/>
            <a:ext cx="53289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Reconnaissance poison (2 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5"/>
          <p:cNvSpPr txBox="1"/>
          <p:nvPr/>
        </p:nvSpPr>
        <p:spPr>
          <a:xfrm>
            <a:off x="30214359" y="20929720"/>
            <a:ext cx="53289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-Intimidation (2PA)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5"/>
          <p:cNvSpPr txBox="1"/>
          <p:nvPr/>
        </p:nvSpPr>
        <p:spPr>
          <a:xfrm>
            <a:off x="44739521" y="23333800"/>
            <a:ext cx="4844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 : 5PA</a:t>
            </a:r>
            <a:endParaRPr/>
          </a:p>
        </p:txBody>
      </p:sp>
      <p:sp>
        <p:nvSpPr>
          <p:cNvPr id="422" name="Google Shape;422;p5"/>
          <p:cNvSpPr txBox="1"/>
          <p:nvPr/>
        </p:nvSpPr>
        <p:spPr>
          <a:xfrm>
            <a:off x="28433497" y="23825845"/>
            <a:ext cx="53289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Pickpocket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Reconnaissance poison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Intimidation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Persuasion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Crochetage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Charme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6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20611438" y="1751361"/>
            <a:ext cx="2778429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6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37816467" y="14204930"/>
            <a:ext cx="3544922" cy="3894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6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14717604" y="2553169"/>
            <a:ext cx="2809726" cy="3851425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6"/>
          <p:cNvSpPr txBox="1"/>
          <p:nvPr/>
        </p:nvSpPr>
        <p:spPr>
          <a:xfrm>
            <a:off x="44336926" y="12834706"/>
            <a:ext cx="35640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Titus Lulius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6"/>
          <p:cNvSpPr txBox="1"/>
          <p:nvPr/>
        </p:nvSpPr>
        <p:spPr>
          <a:xfrm>
            <a:off x="33351313" y="1108050"/>
            <a:ext cx="33183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Livia Labia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6"/>
          <p:cNvSpPr txBox="1"/>
          <p:nvPr/>
        </p:nvSpPr>
        <p:spPr>
          <a:xfrm>
            <a:off x="39095926" y="1165191"/>
            <a:ext cx="549528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Servilia Caepionis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6"/>
          <p:cNvSpPr txBox="1"/>
          <p:nvPr/>
        </p:nvSpPr>
        <p:spPr>
          <a:xfrm>
            <a:off x="16522427" y="13505545"/>
            <a:ext cx="49697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Julia Pompeus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6"/>
          <p:cNvSpPr txBox="1"/>
          <p:nvPr/>
        </p:nvSpPr>
        <p:spPr>
          <a:xfrm>
            <a:off x="9647328" y="11712433"/>
            <a:ext cx="2498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Arsinoé</a:t>
            </a:r>
            <a:endParaRPr u="sng" dirty="0"/>
          </a:p>
        </p:txBody>
      </p:sp>
      <p:sp>
        <p:nvSpPr>
          <p:cNvPr id="436" name="Google Shape;436;p6"/>
          <p:cNvSpPr txBox="1"/>
          <p:nvPr/>
        </p:nvSpPr>
        <p:spPr>
          <a:xfrm>
            <a:off x="26429837" y="1007145"/>
            <a:ext cx="39981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 Sapius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6"/>
          <p:cNvSpPr txBox="1"/>
          <p:nvPr/>
        </p:nvSpPr>
        <p:spPr>
          <a:xfrm>
            <a:off x="19517102" y="646385"/>
            <a:ext cx="526827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 Longinus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6"/>
          <p:cNvSpPr txBox="1"/>
          <p:nvPr/>
        </p:nvSpPr>
        <p:spPr>
          <a:xfrm>
            <a:off x="7301886" y="853237"/>
            <a:ext cx="503748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 Broulius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6"/>
          <p:cNvSpPr txBox="1"/>
          <p:nvPr/>
        </p:nvSpPr>
        <p:spPr>
          <a:xfrm>
            <a:off x="1601184" y="914466"/>
            <a:ext cx="484399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 Broulius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6"/>
          <p:cNvSpPr txBox="1"/>
          <p:nvPr/>
        </p:nvSpPr>
        <p:spPr>
          <a:xfrm>
            <a:off x="37081832" y="12773504"/>
            <a:ext cx="52513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 Longinus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6"/>
          <p:cNvSpPr txBox="1"/>
          <p:nvPr/>
        </p:nvSpPr>
        <p:spPr>
          <a:xfrm>
            <a:off x="13359696" y="914466"/>
            <a:ext cx="50430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Gaius Cornellius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6"/>
          <p:cNvSpPr txBox="1"/>
          <p:nvPr/>
        </p:nvSpPr>
        <p:spPr>
          <a:xfrm>
            <a:off x="24335141" y="12561125"/>
            <a:ext cx="314318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Marcellus</a:t>
            </a:r>
            <a:endParaRPr u="sng"/>
          </a:p>
        </p:txBody>
      </p:sp>
      <p:sp>
        <p:nvSpPr>
          <p:cNvPr id="443" name="Google Shape;443;p6"/>
          <p:cNvSpPr txBox="1"/>
          <p:nvPr/>
        </p:nvSpPr>
        <p:spPr>
          <a:xfrm>
            <a:off x="29663352" y="12599383"/>
            <a:ext cx="596808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 Martialus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4" name="Google Shape;444;p6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26799297" y="2483924"/>
            <a:ext cx="2967508" cy="38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6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33351313" y="2434176"/>
            <a:ext cx="2769887" cy="400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6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44580929" y="14108407"/>
            <a:ext cx="3318080" cy="393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6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1585614" y="12382491"/>
            <a:ext cx="3184250" cy="376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2291334" y="2524871"/>
            <a:ext cx="2771825" cy="376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8311884" y="2648208"/>
            <a:ext cx="2272728" cy="371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0254192" y="2687155"/>
            <a:ext cx="3198441" cy="395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17298486" y="14832158"/>
            <a:ext cx="2409379" cy="4277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6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9354192" y="12530082"/>
            <a:ext cx="2667233" cy="40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24033107" y="13867795"/>
            <a:ext cx="3143181" cy="417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6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30989709" y="14006413"/>
            <a:ext cx="3143181" cy="4092706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6"/>
          <p:cNvSpPr txBox="1"/>
          <p:nvPr/>
        </p:nvSpPr>
        <p:spPr>
          <a:xfrm>
            <a:off x="637349" y="11278600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Quintus </a:t>
            </a:r>
            <a:r>
              <a:rPr lang="fr-FR" sz="5400" b="1" u="sng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Numerianus</a:t>
            </a:r>
            <a:endParaRPr sz="5400" b="1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6"/>
          <p:cNvSpPr txBox="1"/>
          <p:nvPr/>
        </p:nvSpPr>
        <p:spPr>
          <a:xfrm>
            <a:off x="23513230" y="18812122"/>
            <a:ext cx="60221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Marcellus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6"/>
          <p:cNvSpPr txBox="1"/>
          <p:nvPr/>
        </p:nvSpPr>
        <p:spPr>
          <a:xfrm>
            <a:off x="19243172" y="5864012"/>
            <a:ext cx="6444735" cy="6863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Marcus Bureau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Marcus Chambre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-Lettre d’un militaire indiquant la réception d’un trésor,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indcation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que 2 clef doivent ouvrir le coffre et un plan dit ou il est caché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-indication que </a:t>
            </a:r>
            <a:r>
              <a:rPr lang="fr-FR" sz="4000" b="1" dirty="0" err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marcus</a:t>
            </a: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 a invité </a:t>
            </a:r>
            <a:r>
              <a:rPr lang="fr-FR" sz="4000" b="1" dirty="0" err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gaius</a:t>
            </a: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 pour le maintenir loin de </a:t>
            </a:r>
            <a:r>
              <a:rPr lang="fr-FR" sz="4000" b="1" dirty="0" err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rome</a:t>
            </a:r>
            <a:endParaRPr lang="fr-FR"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-titres de retrait</a:t>
            </a:r>
          </a:p>
        </p:txBody>
      </p:sp>
      <p:sp>
        <p:nvSpPr>
          <p:cNvPr id="458" name="Google Shape;458;p6"/>
          <p:cNvSpPr txBox="1"/>
          <p:nvPr/>
        </p:nvSpPr>
        <p:spPr>
          <a:xfrm>
            <a:off x="6399338" y="6694846"/>
            <a:ext cx="6022174" cy="501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Publius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Lettre de Lavinia disant a publius et juvilius qu’elle les aime et qu’elle demande a publius de lasser juvilius so’ccuper des chevaux.</a:t>
            </a:r>
            <a:endParaRPr sz="40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6"/>
          <p:cNvSpPr txBox="1"/>
          <p:nvPr/>
        </p:nvSpPr>
        <p:spPr>
          <a:xfrm>
            <a:off x="37816467" y="18607215"/>
            <a:ext cx="6022174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Domitia</a:t>
            </a:r>
            <a:endParaRPr lang="fr-FR"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coffre bibliothèque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-Lettre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evasif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sur son amour et le fait que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marcus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 saoul</a:t>
            </a:r>
            <a:endParaRPr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6"/>
          <p:cNvSpPr txBox="1"/>
          <p:nvPr/>
        </p:nvSpPr>
        <p:spPr>
          <a:xfrm>
            <a:off x="567719" y="27563862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Arc complot C</a:t>
            </a:r>
            <a:endParaRPr/>
          </a:p>
        </p:txBody>
      </p:sp>
      <p:sp>
        <p:nvSpPr>
          <p:cNvPr id="461" name="Google Shape;461;p6"/>
          <p:cNvSpPr txBox="1"/>
          <p:nvPr/>
        </p:nvSpPr>
        <p:spPr>
          <a:xfrm>
            <a:off x="14256550" y="27527443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Arc questeur</a:t>
            </a:r>
            <a:endParaRPr/>
          </a:p>
        </p:txBody>
      </p:sp>
      <p:sp>
        <p:nvSpPr>
          <p:cNvPr id="462" name="Google Shape;462;p6"/>
          <p:cNvSpPr txBox="1"/>
          <p:nvPr/>
        </p:nvSpPr>
        <p:spPr>
          <a:xfrm>
            <a:off x="5414724" y="27584737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Arc amour caché</a:t>
            </a:r>
            <a:endParaRPr/>
          </a:p>
        </p:txBody>
      </p:sp>
      <p:sp>
        <p:nvSpPr>
          <p:cNvPr id="463" name="Google Shape;463;p6"/>
          <p:cNvSpPr txBox="1"/>
          <p:nvPr/>
        </p:nvSpPr>
        <p:spPr>
          <a:xfrm>
            <a:off x="11177162" y="27628758"/>
            <a:ext cx="521931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Arc loge</a:t>
            </a:r>
            <a:endParaRPr/>
          </a:p>
        </p:txBody>
      </p:sp>
      <p:sp>
        <p:nvSpPr>
          <p:cNvPr id="464" name="Google Shape;464;p6"/>
          <p:cNvSpPr txBox="1"/>
          <p:nvPr/>
        </p:nvSpPr>
        <p:spPr>
          <a:xfrm>
            <a:off x="18601649" y="27628758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Arc Lupia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6"/>
          <p:cNvSpPr txBox="1"/>
          <p:nvPr/>
        </p:nvSpPr>
        <p:spPr>
          <a:xfrm>
            <a:off x="22610755" y="27628758"/>
            <a:ext cx="449544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Arc Lavinia</a:t>
            </a:r>
            <a:endParaRPr/>
          </a:p>
        </p:txBody>
      </p:sp>
      <p:sp>
        <p:nvSpPr>
          <p:cNvPr id="466" name="Google Shape;466;p6"/>
          <p:cNvSpPr txBox="1"/>
          <p:nvPr/>
        </p:nvSpPr>
        <p:spPr>
          <a:xfrm>
            <a:off x="12985323" y="6724256"/>
            <a:ext cx="6311400" cy="56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-titres de retrait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-Lettre d’amour a </a:t>
            </a:r>
            <a:r>
              <a:rPr lang="fr-FR" sz="4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Domitia</a:t>
            </a:r>
            <a:endParaRPr sz="4000" b="1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Echange avec </a:t>
            </a:r>
            <a:r>
              <a:rPr lang="fr-FR" sz="40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servilia</a:t>
            </a:r>
            <a:r>
              <a:rPr lang="fr-FR" sz="40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concernant </a:t>
            </a:r>
            <a:r>
              <a:rPr lang="fr-FR" sz="40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Lupia</a:t>
            </a:r>
            <a:endParaRPr sz="40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-Lettre de méfiance de Marcus et indique qu’il fera tout pour protéger césar</a:t>
            </a:r>
            <a:endParaRPr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6"/>
          <p:cNvSpPr txBox="1"/>
          <p:nvPr/>
        </p:nvSpPr>
        <p:spPr>
          <a:xfrm>
            <a:off x="25822813" y="7059378"/>
            <a:ext cx="602217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-Antidote pour poison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6"/>
          <p:cNvSpPr txBox="1"/>
          <p:nvPr/>
        </p:nvSpPr>
        <p:spPr>
          <a:xfrm>
            <a:off x="44146503" y="18458179"/>
            <a:ext cx="6022174" cy="8094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-Pièce avec un Heaume rouge avec trace de griffe dessus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 Notes de Marcud indiquant qu’ils ont un rendez vous parlant de lavinia</a:t>
            </a:r>
            <a:endParaRPr sz="4000" b="1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-Coompte rendu du moment ou césar a rendu Tirus libre et le fait que titus adore césar</a:t>
            </a:r>
            <a:endParaRPr sz="40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6"/>
          <p:cNvSpPr txBox="1"/>
          <p:nvPr/>
        </p:nvSpPr>
        <p:spPr>
          <a:xfrm>
            <a:off x="30021737" y="18614714"/>
            <a:ext cx="72678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-Pièce avec un Heaume rouge avec trace de griffe dessus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Lettre personnelle indiquant ses remords concernant ses méfait passé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6"/>
          <p:cNvSpPr txBox="1"/>
          <p:nvPr/>
        </p:nvSpPr>
        <p:spPr>
          <a:xfrm>
            <a:off x="972373" y="20879674"/>
            <a:ext cx="7592746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Marcus Chambre</a:t>
            </a:r>
            <a:endParaRPr u="sng" dirty="0"/>
          </a:p>
        </p:txBody>
      </p:sp>
      <p:sp>
        <p:nvSpPr>
          <p:cNvPr id="471" name="Google Shape;471;p6"/>
          <p:cNvSpPr txBox="1"/>
          <p:nvPr/>
        </p:nvSpPr>
        <p:spPr>
          <a:xfrm>
            <a:off x="9092049" y="22111836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Domitia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6"/>
          <p:cNvSpPr txBox="1"/>
          <p:nvPr/>
        </p:nvSpPr>
        <p:spPr>
          <a:xfrm>
            <a:off x="16435103" y="23994167"/>
            <a:ext cx="6432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Marcellus</a:t>
            </a:r>
            <a:endParaRPr u="sng" dirty="0"/>
          </a:p>
        </p:txBody>
      </p:sp>
      <p:sp>
        <p:nvSpPr>
          <p:cNvPr id="473" name="Google Shape;473;p6"/>
          <p:cNvSpPr txBox="1"/>
          <p:nvPr/>
        </p:nvSpPr>
        <p:spPr>
          <a:xfrm>
            <a:off x="23674449" y="21518395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</a:t>
            </a:r>
            <a:r>
              <a:rPr lang="fr-FR" sz="5400" b="1" u="sng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endParaRPr sz="5400" b="1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6"/>
          <p:cNvSpPr txBox="1"/>
          <p:nvPr/>
        </p:nvSpPr>
        <p:spPr>
          <a:xfrm>
            <a:off x="30565567" y="22111836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Livre interdit</a:t>
            </a:r>
            <a:endParaRPr u="sng"/>
          </a:p>
        </p:txBody>
      </p:sp>
      <p:sp>
        <p:nvSpPr>
          <p:cNvPr id="475" name="Google Shape;475;p6"/>
          <p:cNvSpPr txBox="1"/>
          <p:nvPr/>
        </p:nvSpPr>
        <p:spPr>
          <a:xfrm>
            <a:off x="1279712" y="22316391"/>
            <a:ext cx="6022174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-Note d’échange avec les heaume rouge pour tuer </a:t>
            </a:r>
            <a:r>
              <a:rPr lang="fr-FR" sz="4000" b="1" dirty="0" err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lavinia</a:t>
            </a:r>
            <a:endParaRPr sz="4000" b="1" dirty="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Documents de falsification du vin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6"/>
          <p:cNvSpPr txBox="1"/>
          <p:nvPr/>
        </p:nvSpPr>
        <p:spPr>
          <a:xfrm>
            <a:off x="16335310" y="25046568"/>
            <a:ext cx="6022200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-Lettre d'amour Lavinia et de jalousie </a:t>
            </a:r>
            <a:r>
              <a:rPr lang="fr-FR" sz="4000" b="1" dirty="0" err="1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endParaRPr sz="4000" b="1" dirty="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-Poison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Lettre sur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antonius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6"/>
          <p:cNvSpPr txBox="1"/>
          <p:nvPr/>
        </p:nvSpPr>
        <p:spPr>
          <a:xfrm>
            <a:off x="8743611" y="23231090"/>
            <a:ext cx="6022174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-Lettre indiquant qu’elle pense à un autre homme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-Lettre indiquant qu’elle en a marre de Marcus et de ses complots et de son commerce illicite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6"/>
          <p:cNvSpPr txBox="1"/>
          <p:nvPr/>
        </p:nvSpPr>
        <p:spPr>
          <a:xfrm>
            <a:off x="23517204" y="22676765"/>
            <a:ext cx="6022174" cy="5632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Documents de falsification du vin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1 trésor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Juvilus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adore être avec les chevaux.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-Carte trésor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(a faire manuscrit)</a:t>
            </a: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6"/>
          <p:cNvSpPr txBox="1"/>
          <p:nvPr/>
        </p:nvSpPr>
        <p:spPr>
          <a:xfrm>
            <a:off x="31189817" y="23125754"/>
            <a:ext cx="6022174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-Livre 1 (a faire) </a:t>
            </a:r>
          </a:p>
          <a:p>
            <a:pPr lvl="0"/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-Livre 2 (a faire)</a:t>
            </a: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-Localisation du trésor caché (a faire manuscrit)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6"/>
          <p:cNvSpPr txBox="1"/>
          <p:nvPr/>
        </p:nvSpPr>
        <p:spPr>
          <a:xfrm>
            <a:off x="38385192" y="22547835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Bureau</a:t>
            </a:r>
            <a:endParaRPr u="sng"/>
          </a:p>
        </p:txBody>
      </p:sp>
      <p:sp>
        <p:nvSpPr>
          <p:cNvPr id="481" name="Google Shape;481;p6"/>
          <p:cNvSpPr txBox="1"/>
          <p:nvPr/>
        </p:nvSpPr>
        <p:spPr>
          <a:xfrm>
            <a:off x="38558755" y="23741308"/>
            <a:ext cx="602217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-Livre pour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Aulus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(a faire)</a:t>
            </a: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6"/>
          <p:cNvSpPr txBox="1"/>
          <p:nvPr/>
        </p:nvSpPr>
        <p:spPr>
          <a:xfrm>
            <a:off x="16588555" y="19406798"/>
            <a:ext cx="6022200" cy="440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-Poison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-Lettre indiquant que Julia regrettera toujours pompé et ne pardonnera jamais à César.</a:t>
            </a:r>
            <a:endParaRPr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-Pièce frappé de l’effigie de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Cléopatre</a:t>
            </a:r>
            <a:endParaRPr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6"/>
          <p:cNvSpPr txBox="1"/>
          <p:nvPr/>
        </p:nvSpPr>
        <p:spPr>
          <a:xfrm>
            <a:off x="43518295" y="2736207"/>
            <a:ext cx="7278600" cy="80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Echange avec Gaius concernant Lupia, lui demandant de l’épargner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-Lettre adressé a brutus indiquant que bientôt le cas césar sera réglé et que c’est ce qu’elle fait ici</a:t>
            </a:r>
            <a:endParaRPr sz="4000" b="1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-Pièce frappé de l’effigie de Cléopatre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-Lettre de Lupia lui parlant de sa fille</a:t>
            </a:r>
            <a:endParaRPr sz="4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6"/>
          <p:cNvSpPr txBox="1"/>
          <p:nvPr/>
        </p:nvSpPr>
        <p:spPr>
          <a:xfrm>
            <a:off x="32408798" y="7027719"/>
            <a:ext cx="6022200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Medaillon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avec marqué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Lupia</a:t>
            </a: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derrière</a:t>
            </a:r>
            <a:endParaRPr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-Pièce frappé de l’effigie de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Cléopatre</a:t>
            </a:r>
            <a:endParaRPr lang="fr-FR"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-Journal intime qui parle de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lupia</a:t>
            </a:r>
            <a:endParaRPr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6"/>
          <p:cNvSpPr txBox="1"/>
          <p:nvPr/>
        </p:nvSpPr>
        <p:spPr>
          <a:xfrm>
            <a:off x="8374670" y="16878304"/>
            <a:ext cx="6022200" cy="440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-Poison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-Lettre de </a:t>
            </a:r>
            <a:r>
              <a:rPr lang="fr-FR" sz="4000" b="1" dirty="0" err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cléopatre</a:t>
            </a: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 indiquant que Arsinoé doit aller à Rome pour protéger César. Et </a:t>
            </a:r>
            <a:r>
              <a:rPr lang="fr-FR" sz="4000" b="1" dirty="0" err="1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q’elle</a:t>
            </a:r>
            <a:r>
              <a:rPr lang="fr-FR" sz="40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 a tué Pompé</a:t>
            </a:r>
            <a:endParaRPr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-Pièce frappé de l’effigie de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Cléopatre</a:t>
            </a:r>
            <a:endParaRPr sz="40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6"/>
          <p:cNvSpPr txBox="1"/>
          <p:nvPr/>
        </p:nvSpPr>
        <p:spPr>
          <a:xfrm>
            <a:off x="37905397" y="25193115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Trésor caché Marcus</a:t>
            </a:r>
            <a:endParaRPr u="sng"/>
          </a:p>
        </p:txBody>
      </p:sp>
      <p:sp>
        <p:nvSpPr>
          <p:cNvPr id="487" name="Google Shape;487;p6"/>
          <p:cNvSpPr txBox="1"/>
          <p:nvPr/>
        </p:nvSpPr>
        <p:spPr>
          <a:xfrm>
            <a:off x="38314752" y="26398288"/>
            <a:ext cx="6022174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-Trésor égyptien (a faire)</a:t>
            </a:r>
            <a:endParaRPr dirty="0"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Ordre signé de Marcus commanditant la mort de César</a:t>
            </a: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Corona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triumphalis</a:t>
            </a:r>
            <a:endParaRPr sz="4000" b="1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6"/>
          <p:cNvSpPr txBox="1"/>
          <p:nvPr/>
        </p:nvSpPr>
        <p:spPr>
          <a:xfrm>
            <a:off x="1601184" y="6785229"/>
            <a:ext cx="6022174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-Clef écurie</a:t>
            </a: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Clef trésor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endParaRPr lang="fr-FR"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-brosse pour cheval</a:t>
            </a:r>
            <a:endParaRPr dirty="0"/>
          </a:p>
        </p:txBody>
      </p:sp>
      <p:sp>
        <p:nvSpPr>
          <p:cNvPr id="2" name="Google Shape;474;p6">
            <a:extLst>
              <a:ext uri="{FF2B5EF4-FFF2-40B4-BE49-F238E27FC236}">
                <a16:creationId xmlns:a16="http://schemas.microsoft.com/office/drawing/2014/main" id="{9AE67ED6-13CF-4C6E-664B-B5F3A203A88D}"/>
              </a:ext>
            </a:extLst>
          </p:cNvPr>
          <p:cNvSpPr txBox="1"/>
          <p:nvPr/>
        </p:nvSpPr>
        <p:spPr>
          <a:xfrm>
            <a:off x="30565567" y="25907759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trésor </a:t>
            </a:r>
            <a:r>
              <a:rPr lang="fr-FR" sz="5400" b="1" u="sng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endParaRPr u="sng" dirty="0"/>
          </a:p>
        </p:txBody>
      </p:sp>
      <p:sp>
        <p:nvSpPr>
          <p:cNvPr id="3" name="Google Shape;479;p6">
            <a:extLst>
              <a:ext uri="{FF2B5EF4-FFF2-40B4-BE49-F238E27FC236}">
                <a16:creationId xmlns:a16="http://schemas.microsoft.com/office/drawing/2014/main" id="{DA332DB7-DE1B-C1D8-9972-459263C60B17}"/>
              </a:ext>
            </a:extLst>
          </p:cNvPr>
          <p:cNvSpPr txBox="1"/>
          <p:nvPr/>
        </p:nvSpPr>
        <p:spPr>
          <a:xfrm>
            <a:off x="30868535" y="26786764"/>
            <a:ext cx="602217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-Trésor </a:t>
            </a:r>
            <a:r>
              <a:rPr lang="fr-FR" sz="4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publius</a:t>
            </a: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488;p6">
            <a:extLst>
              <a:ext uri="{FF2B5EF4-FFF2-40B4-BE49-F238E27FC236}">
                <a16:creationId xmlns:a16="http://schemas.microsoft.com/office/drawing/2014/main" id="{6E74A7D5-5A88-B5E0-35DB-198E0C69644F}"/>
              </a:ext>
            </a:extLst>
          </p:cNvPr>
          <p:cNvSpPr txBox="1"/>
          <p:nvPr/>
        </p:nvSpPr>
        <p:spPr>
          <a:xfrm>
            <a:off x="1279712" y="16818948"/>
            <a:ext cx="60221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-Morceau de toge sentant le parfum de femme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7"/>
          <p:cNvSpPr txBox="1"/>
          <p:nvPr/>
        </p:nvSpPr>
        <p:spPr>
          <a:xfrm>
            <a:off x="2688992" y="5484869"/>
            <a:ext cx="643281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Table de dégustation </a:t>
            </a:r>
            <a:endParaRPr dirty="0"/>
          </a:p>
        </p:txBody>
      </p:sp>
      <p:sp>
        <p:nvSpPr>
          <p:cNvPr id="495" name="Google Shape;495;p7"/>
          <p:cNvSpPr txBox="1"/>
          <p:nvPr/>
        </p:nvSpPr>
        <p:spPr>
          <a:xfrm>
            <a:off x="13251484" y="5484869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Cave</a:t>
            </a:r>
            <a:endParaRPr/>
          </a:p>
        </p:txBody>
      </p:sp>
      <p:sp>
        <p:nvSpPr>
          <p:cNvPr id="496" name="Google Shape;496;p7"/>
          <p:cNvSpPr txBox="1"/>
          <p:nvPr/>
        </p:nvSpPr>
        <p:spPr>
          <a:xfrm>
            <a:off x="19170388" y="5588846"/>
            <a:ext cx="643281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Chambre de Domitia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7"/>
          <p:cNvSpPr txBox="1"/>
          <p:nvPr/>
        </p:nvSpPr>
        <p:spPr>
          <a:xfrm>
            <a:off x="28361279" y="5588846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Chambre de Marcellus</a:t>
            </a:r>
            <a:endParaRPr/>
          </a:p>
        </p:txBody>
      </p:sp>
      <p:sp>
        <p:nvSpPr>
          <p:cNvPr id="498" name="Google Shape;498;p7"/>
          <p:cNvSpPr txBox="1"/>
          <p:nvPr/>
        </p:nvSpPr>
        <p:spPr>
          <a:xfrm>
            <a:off x="2474944" y="14334593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Chambre de Marcus</a:t>
            </a:r>
            <a:endParaRPr/>
          </a:p>
        </p:txBody>
      </p:sp>
      <p:sp>
        <p:nvSpPr>
          <p:cNvPr id="499" name="Google Shape;499;p7"/>
          <p:cNvSpPr txBox="1"/>
          <p:nvPr/>
        </p:nvSpPr>
        <p:spPr>
          <a:xfrm>
            <a:off x="12912827" y="13940135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Domaine</a:t>
            </a:r>
            <a:endParaRPr dirty="0"/>
          </a:p>
        </p:txBody>
      </p:sp>
      <p:sp>
        <p:nvSpPr>
          <p:cNvPr id="500" name="Google Shape;500;p7"/>
          <p:cNvSpPr txBox="1"/>
          <p:nvPr/>
        </p:nvSpPr>
        <p:spPr>
          <a:xfrm>
            <a:off x="21904609" y="14005084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Bibliothèque</a:t>
            </a:r>
            <a:endParaRPr/>
          </a:p>
        </p:txBody>
      </p:sp>
      <p:sp>
        <p:nvSpPr>
          <p:cNvPr id="501" name="Google Shape;501;p7"/>
          <p:cNvSpPr txBox="1"/>
          <p:nvPr/>
        </p:nvSpPr>
        <p:spPr>
          <a:xfrm>
            <a:off x="2474943" y="15950656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Coffre Marcus</a:t>
            </a:r>
            <a:endParaRPr/>
          </a:p>
        </p:txBody>
      </p:sp>
      <p:sp>
        <p:nvSpPr>
          <p:cNvPr id="502" name="Google Shape;502;p7"/>
          <p:cNvSpPr txBox="1"/>
          <p:nvPr/>
        </p:nvSpPr>
        <p:spPr>
          <a:xfrm>
            <a:off x="11781643" y="15857083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Trésor caché Marcus</a:t>
            </a:r>
            <a:endParaRPr/>
          </a:p>
        </p:txBody>
      </p:sp>
      <p:sp>
        <p:nvSpPr>
          <p:cNvPr id="503" name="Google Shape;503;p7"/>
          <p:cNvSpPr txBox="1"/>
          <p:nvPr/>
        </p:nvSpPr>
        <p:spPr>
          <a:xfrm>
            <a:off x="21088343" y="15527765"/>
            <a:ext cx="8425735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livre interdit Marcus</a:t>
            </a:r>
            <a:endParaRPr dirty="0"/>
          </a:p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Livre sur Marcus</a:t>
            </a:r>
            <a:endParaRPr dirty="0"/>
          </a:p>
        </p:txBody>
      </p:sp>
      <p:sp>
        <p:nvSpPr>
          <p:cNvPr id="504" name="Google Shape;504;p7"/>
          <p:cNvSpPr txBox="1"/>
          <p:nvPr/>
        </p:nvSpPr>
        <p:spPr>
          <a:xfrm>
            <a:off x="37833525" y="5588846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Chambre de Publius</a:t>
            </a:r>
            <a:endParaRPr sz="5400" b="1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7"/>
          <p:cNvSpPr txBox="1"/>
          <p:nvPr/>
        </p:nvSpPr>
        <p:spPr>
          <a:xfrm>
            <a:off x="32998150" y="13923100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Bureau Marcus</a:t>
            </a:r>
            <a:endParaRPr/>
          </a:p>
        </p:txBody>
      </p:sp>
      <p:sp>
        <p:nvSpPr>
          <p:cNvPr id="506" name="Google Shape;506;p7"/>
          <p:cNvSpPr txBox="1"/>
          <p:nvPr/>
        </p:nvSpPr>
        <p:spPr>
          <a:xfrm>
            <a:off x="12912827" y="1113408"/>
            <a:ext cx="28689402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8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DOMUS TIBURUS MAP INITIALE</a:t>
            </a:r>
            <a:endParaRPr/>
          </a:p>
        </p:txBody>
      </p:sp>
      <p:sp>
        <p:nvSpPr>
          <p:cNvPr id="507" name="Google Shape;507;p7"/>
          <p:cNvSpPr txBox="1"/>
          <p:nvPr/>
        </p:nvSpPr>
        <p:spPr>
          <a:xfrm>
            <a:off x="2688991" y="22395401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Etable -&gt; pour s’échapper</a:t>
            </a:r>
            <a:endParaRPr/>
          </a:p>
        </p:txBody>
      </p:sp>
      <p:pic>
        <p:nvPicPr>
          <p:cNvPr id="508" name="Google Shape;508;p7"/>
          <p:cNvPicPr preferRelativeResize="0"/>
          <p:nvPr/>
        </p:nvPicPr>
        <p:blipFill rotWithShape="1">
          <a:blip r:embed="rId3">
            <a:alphaModFix/>
          </a:blip>
          <a:srcRect l="23356" t="2766" r="25447" b="50929"/>
          <a:stretch/>
        </p:blipFill>
        <p:spPr>
          <a:xfrm>
            <a:off x="13071483" y="9717957"/>
            <a:ext cx="1720804" cy="233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7"/>
          <p:cNvPicPr preferRelativeResize="0"/>
          <p:nvPr/>
        </p:nvPicPr>
        <p:blipFill rotWithShape="1">
          <a:blip r:embed="rId4">
            <a:alphaModFix/>
          </a:blip>
          <a:srcRect l="21861" t="1321" r="15017" b="52452"/>
          <a:stretch/>
        </p:blipFill>
        <p:spPr>
          <a:xfrm>
            <a:off x="22114969" y="8226787"/>
            <a:ext cx="2195527" cy="2411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7"/>
          <p:cNvPicPr preferRelativeResize="0"/>
          <p:nvPr/>
        </p:nvPicPr>
        <p:blipFill rotWithShape="1">
          <a:blip r:embed="rId5">
            <a:alphaModFix/>
          </a:blip>
          <a:srcRect l="21216" t="539" r="18840" b="44684"/>
          <a:stretch/>
        </p:blipFill>
        <p:spPr>
          <a:xfrm>
            <a:off x="13826765" y="17396986"/>
            <a:ext cx="1740188" cy="2385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7"/>
          <p:cNvPicPr preferRelativeResize="0"/>
          <p:nvPr/>
        </p:nvPicPr>
        <p:blipFill rotWithShape="1">
          <a:blip r:embed="rId6">
            <a:alphaModFix/>
          </a:blip>
          <a:srcRect l="24983" t="1810" r="22992" b="53174"/>
          <a:stretch/>
        </p:blipFill>
        <p:spPr>
          <a:xfrm>
            <a:off x="23775369" y="19420295"/>
            <a:ext cx="1837909" cy="2385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7"/>
          <p:cNvPicPr preferRelativeResize="0"/>
          <p:nvPr/>
        </p:nvPicPr>
        <p:blipFill rotWithShape="1">
          <a:blip r:embed="rId7">
            <a:alphaModFix/>
          </a:blip>
          <a:srcRect l="25648" r="25789" b="53174"/>
          <a:stretch/>
        </p:blipFill>
        <p:spPr>
          <a:xfrm>
            <a:off x="25982996" y="19402535"/>
            <a:ext cx="1715514" cy="2481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7"/>
          <p:cNvPicPr preferRelativeResize="0"/>
          <p:nvPr/>
        </p:nvPicPr>
        <p:blipFill rotWithShape="1">
          <a:blip r:embed="rId8">
            <a:alphaModFix/>
          </a:blip>
          <a:srcRect l="21182" t="1015" r="20645" b="53026"/>
          <a:stretch/>
        </p:blipFill>
        <p:spPr>
          <a:xfrm>
            <a:off x="15839268" y="17450545"/>
            <a:ext cx="2055034" cy="2435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7"/>
          <p:cNvPicPr preferRelativeResize="0"/>
          <p:nvPr/>
        </p:nvPicPr>
        <p:blipFill rotWithShape="1">
          <a:blip r:embed="rId9">
            <a:alphaModFix/>
          </a:blip>
          <a:srcRect l="21183" t="1015" r="22992" b="54927"/>
          <a:stretch/>
        </p:blipFill>
        <p:spPr>
          <a:xfrm>
            <a:off x="12053420" y="6716362"/>
            <a:ext cx="1972147" cy="233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7"/>
          <p:cNvPicPr preferRelativeResize="0"/>
          <p:nvPr/>
        </p:nvPicPr>
        <p:blipFill rotWithShape="1">
          <a:blip r:embed="rId10">
            <a:alphaModFix/>
          </a:blip>
          <a:srcRect l="19927" t="1015" r="31479" b="54927"/>
          <a:stretch/>
        </p:blipFill>
        <p:spPr>
          <a:xfrm>
            <a:off x="11849789" y="17447706"/>
            <a:ext cx="1716714" cy="2334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7"/>
          <p:cNvPicPr preferRelativeResize="0"/>
          <p:nvPr/>
        </p:nvPicPr>
        <p:blipFill rotWithShape="1">
          <a:blip r:embed="rId11">
            <a:alphaModFix/>
          </a:blip>
          <a:srcRect l="29987" r="30167" b="56610"/>
          <a:stretch/>
        </p:blipFill>
        <p:spPr>
          <a:xfrm>
            <a:off x="14408539" y="6751751"/>
            <a:ext cx="1407601" cy="229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7"/>
          <p:cNvPicPr preferRelativeResize="0"/>
          <p:nvPr/>
        </p:nvPicPr>
        <p:blipFill rotWithShape="1">
          <a:blip r:embed="rId12">
            <a:alphaModFix/>
          </a:blip>
          <a:srcRect l="19888" t="699" r="24037" b="53026"/>
          <a:stretch/>
        </p:blipFill>
        <p:spPr>
          <a:xfrm>
            <a:off x="47526940" y="19951999"/>
            <a:ext cx="1980937" cy="2452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7"/>
          <p:cNvPicPr preferRelativeResize="0"/>
          <p:nvPr/>
        </p:nvPicPr>
        <p:blipFill rotWithShape="1">
          <a:blip r:embed="rId13">
            <a:alphaModFix/>
          </a:blip>
          <a:srcRect l="28672" r="29086" b="50000"/>
          <a:stretch/>
        </p:blipFill>
        <p:spPr>
          <a:xfrm>
            <a:off x="43377174" y="19981120"/>
            <a:ext cx="1492235" cy="264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7"/>
          <p:cNvPicPr preferRelativeResize="0"/>
          <p:nvPr/>
        </p:nvPicPr>
        <p:blipFill rotWithShape="1">
          <a:blip r:embed="rId14">
            <a:alphaModFix/>
          </a:blip>
          <a:srcRect l="24982" r="28255" b="53028"/>
          <a:stretch/>
        </p:blipFill>
        <p:spPr>
          <a:xfrm>
            <a:off x="21752818" y="19421604"/>
            <a:ext cx="1651936" cy="2489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7"/>
          <p:cNvPicPr preferRelativeResize="0"/>
          <p:nvPr/>
        </p:nvPicPr>
        <p:blipFill rotWithShape="1">
          <a:blip r:embed="rId15">
            <a:alphaModFix/>
          </a:blip>
          <a:srcRect l="28672" r="28004" b="61659"/>
          <a:stretch/>
        </p:blipFill>
        <p:spPr>
          <a:xfrm>
            <a:off x="45457042" y="19885877"/>
            <a:ext cx="1946712" cy="2584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7"/>
          <p:cNvPicPr preferRelativeResize="0"/>
          <p:nvPr/>
        </p:nvPicPr>
        <p:blipFill rotWithShape="1">
          <a:blip r:embed="rId16">
            <a:alphaModFix/>
          </a:blip>
          <a:srcRect l="26701" t="1" r="26652" b="59507"/>
          <a:stretch/>
        </p:blipFill>
        <p:spPr>
          <a:xfrm>
            <a:off x="19619412" y="8226787"/>
            <a:ext cx="1946711" cy="2534794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7"/>
          <p:cNvSpPr txBox="1"/>
          <p:nvPr/>
        </p:nvSpPr>
        <p:spPr>
          <a:xfrm>
            <a:off x="44697379" y="14005084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Cuisine</a:t>
            </a:r>
            <a:endParaRPr/>
          </a:p>
        </p:txBody>
      </p:sp>
      <p:sp>
        <p:nvSpPr>
          <p:cNvPr id="523" name="Google Shape;523;p7"/>
          <p:cNvSpPr txBox="1"/>
          <p:nvPr/>
        </p:nvSpPr>
        <p:spPr>
          <a:xfrm>
            <a:off x="19272775" y="6892885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Coffre Domitia</a:t>
            </a:r>
            <a:endParaRPr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7"/>
          <p:cNvSpPr txBox="1"/>
          <p:nvPr/>
        </p:nvSpPr>
        <p:spPr>
          <a:xfrm>
            <a:off x="28785283" y="6892885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Coffre Marcellus</a:t>
            </a:r>
            <a:endParaRPr/>
          </a:p>
        </p:txBody>
      </p:sp>
      <p:sp>
        <p:nvSpPr>
          <p:cNvPr id="525" name="Google Shape;525;p7"/>
          <p:cNvSpPr txBox="1"/>
          <p:nvPr/>
        </p:nvSpPr>
        <p:spPr>
          <a:xfrm>
            <a:off x="38859090" y="7033947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Coffre Publius</a:t>
            </a:r>
            <a:endParaRPr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7"/>
          <p:cNvSpPr txBox="1"/>
          <p:nvPr/>
        </p:nvSpPr>
        <p:spPr>
          <a:xfrm>
            <a:off x="32586060" y="15788459"/>
            <a:ext cx="8425735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Coffre bureau</a:t>
            </a:r>
            <a:endParaRPr/>
          </a:p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sur Marcus</a:t>
            </a:r>
            <a:endParaRPr/>
          </a:p>
        </p:txBody>
      </p:sp>
      <p:sp>
        <p:nvSpPr>
          <p:cNvPr id="527" name="Google Shape;527;p7"/>
          <p:cNvSpPr txBox="1"/>
          <p:nvPr/>
        </p:nvSpPr>
        <p:spPr>
          <a:xfrm>
            <a:off x="2017744" y="7354550"/>
            <a:ext cx="8425735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sur le domaine viticole de Marcus</a:t>
            </a:r>
            <a:endParaRPr/>
          </a:p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sur Publius</a:t>
            </a:r>
            <a:endParaRPr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sur Lavinia</a:t>
            </a:r>
            <a:endParaRPr/>
          </a:p>
        </p:txBody>
      </p:sp>
      <p:sp>
        <p:nvSpPr>
          <p:cNvPr id="2" name="Google Shape;526;p7">
            <a:extLst>
              <a:ext uri="{FF2B5EF4-FFF2-40B4-BE49-F238E27FC236}">
                <a16:creationId xmlns:a16="http://schemas.microsoft.com/office/drawing/2014/main" id="{8501F0C2-162D-4914-49D4-F0248BD92C7B}"/>
              </a:ext>
            </a:extLst>
          </p:cNvPr>
          <p:cNvSpPr txBox="1"/>
          <p:nvPr/>
        </p:nvSpPr>
        <p:spPr>
          <a:xfrm>
            <a:off x="42812924" y="15857083"/>
            <a:ext cx="8425735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Verres avec enveloppe des persos</a:t>
            </a:r>
          </a:p>
        </p:txBody>
      </p:sp>
      <p:sp>
        <p:nvSpPr>
          <p:cNvPr id="3" name="Google Shape;522;p7">
            <a:extLst>
              <a:ext uri="{FF2B5EF4-FFF2-40B4-BE49-F238E27FC236}">
                <a16:creationId xmlns:a16="http://schemas.microsoft.com/office/drawing/2014/main" id="{AF92BD16-364C-87A6-794C-E501D56CCB94}"/>
              </a:ext>
            </a:extLst>
          </p:cNvPr>
          <p:cNvSpPr txBox="1"/>
          <p:nvPr/>
        </p:nvSpPr>
        <p:spPr>
          <a:xfrm>
            <a:off x="14408539" y="23626508"/>
            <a:ext cx="842573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Endroit caché</a:t>
            </a:r>
            <a:endParaRPr dirty="0"/>
          </a:p>
        </p:txBody>
      </p:sp>
      <p:sp>
        <p:nvSpPr>
          <p:cNvPr id="4" name="Google Shape;503;p7">
            <a:extLst>
              <a:ext uri="{FF2B5EF4-FFF2-40B4-BE49-F238E27FC236}">
                <a16:creationId xmlns:a16="http://schemas.microsoft.com/office/drawing/2014/main" id="{509DCC5F-2D65-5298-9D10-F9E5A091F312}"/>
              </a:ext>
            </a:extLst>
          </p:cNvPr>
          <p:cNvSpPr txBox="1"/>
          <p:nvPr/>
        </p:nvSpPr>
        <p:spPr>
          <a:xfrm>
            <a:off x="13689234" y="24997409"/>
            <a:ext cx="842573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85800" marR="0" lvl="0" indent="-685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Char char="-"/>
            </a:pPr>
            <a:r>
              <a:rPr lang="fr-FR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Poches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1362</Words>
  <Application>Microsoft Office PowerPoint</Application>
  <PresentationFormat>Personnalisé</PresentationFormat>
  <Paragraphs>295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</vt:lpstr>
      <vt:lpstr>Noto Sans Symbols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Jules Granget</dc:creator>
  <cp:lastModifiedBy>Jules Granget</cp:lastModifiedBy>
  <cp:revision>5</cp:revision>
  <dcterms:created xsi:type="dcterms:W3CDTF">2025-05-04T12:37:56Z</dcterms:created>
  <dcterms:modified xsi:type="dcterms:W3CDTF">2025-07-13T19:44:13Z</dcterms:modified>
</cp:coreProperties>
</file>